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56" r:id="rId2"/>
    <p:sldId id="258" r:id="rId3"/>
    <p:sldId id="286" r:id="rId4"/>
    <p:sldId id="260" r:id="rId5"/>
    <p:sldId id="287" r:id="rId6"/>
    <p:sldId id="288" r:id="rId7"/>
    <p:sldId id="259" r:id="rId8"/>
    <p:sldId id="289" r:id="rId9"/>
    <p:sldId id="292" r:id="rId10"/>
    <p:sldId id="294" r:id="rId11"/>
    <p:sldId id="285" r:id="rId1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AC05"/>
    <a:srgbClr val="FBB405"/>
    <a:srgbClr val="FAA604"/>
    <a:srgbClr val="FAA504"/>
    <a:srgbClr val="FFFFFF"/>
    <a:srgbClr val="FBB105"/>
    <a:srgbClr val="05BEFF"/>
    <a:srgbClr val="000000"/>
    <a:srgbClr val="FFFF00"/>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13" autoAdjust="0"/>
    <p:restoredTop sz="92081" autoAdjust="0"/>
  </p:normalViewPr>
  <p:slideViewPr>
    <p:cSldViewPr>
      <p:cViewPr>
        <p:scale>
          <a:sx n="75" d="100"/>
          <a:sy n="75" d="100"/>
        </p:scale>
        <p:origin x="1200" y="5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32A4734A-D0E4-48E0-92A9-E5610BF799D6}"/>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vi-VN"/>
          </a:p>
        </p:txBody>
      </p:sp>
      <p:sp>
        <p:nvSpPr>
          <p:cNvPr id="4099" name="Rectangle 3">
            <a:extLst>
              <a:ext uri="{FF2B5EF4-FFF2-40B4-BE49-F238E27FC236}">
                <a16:creationId xmlns:a16="http://schemas.microsoft.com/office/drawing/2014/main" id="{DC285DF5-88F1-48A1-826C-AA37F804B1ED}"/>
              </a:ext>
            </a:extLst>
          </p:cNvPr>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vi-VN"/>
          </a:p>
        </p:txBody>
      </p:sp>
      <p:sp>
        <p:nvSpPr>
          <p:cNvPr id="4100" name="Rectangle 4">
            <a:extLst>
              <a:ext uri="{FF2B5EF4-FFF2-40B4-BE49-F238E27FC236}">
                <a16:creationId xmlns:a16="http://schemas.microsoft.com/office/drawing/2014/main" id="{AC9E926A-0A57-4446-BE7E-5E857F29E5FF}"/>
              </a:ext>
            </a:extLst>
          </p:cNvPr>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vi-VN"/>
          </a:p>
        </p:txBody>
      </p:sp>
      <p:sp>
        <p:nvSpPr>
          <p:cNvPr id="4101" name="Rectangle 5">
            <a:extLst>
              <a:ext uri="{FF2B5EF4-FFF2-40B4-BE49-F238E27FC236}">
                <a16:creationId xmlns:a16="http://schemas.microsoft.com/office/drawing/2014/main" id="{CE2B2EFF-BCB6-4C8D-8B3E-9A0676768774}"/>
              </a:ext>
            </a:extLst>
          </p:cNvPr>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787D7275-CC1B-45A6-B73D-C6444C249E4F}" type="slidenum">
              <a:rPr lang="en-US" altLang="vi-VN"/>
              <a:pPr/>
              <a:t>‹#›</a:t>
            </a:fld>
            <a:endParaRPr lang="en-US" altLang="vi-V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9E2D41F2-0DE9-4C9A-9681-872FC587ABA4}"/>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vi-VN"/>
          </a:p>
        </p:txBody>
      </p:sp>
      <p:sp>
        <p:nvSpPr>
          <p:cNvPr id="7171" name="Rectangle 3">
            <a:extLst>
              <a:ext uri="{FF2B5EF4-FFF2-40B4-BE49-F238E27FC236}">
                <a16:creationId xmlns:a16="http://schemas.microsoft.com/office/drawing/2014/main" id="{772B2DE4-D839-4E4B-B36D-732F0C2E7210}"/>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vi-VN"/>
          </a:p>
        </p:txBody>
      </p:sp>
      <p:sp>
        <p:nvSpPr>
          <p:cNvPr id="7172" name="Rectangle 4">
            <a:extLst>
              <a:ext uri="{FF2B5EF4-FFF2-40B4-BE49-F238E27FC236}">
                <a16:creationId xmlns:a16="http://schemas.microsoft.com/office/drawing/2014/main" id="{26CB7053-232D-439C-94F8-638106CAC322}"/>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173" name="Rectangle 5">
            <a:extLst>
              <a:ext uri="{FF2B5EF4-FFF2-40B4-BE49-F238E27FC236}">
                <a16:creationId xmlns:a16="http://schemas.microsoft.com/office/drawing/2014/main" id="{38B329D6-8F95-481B-88F1-C3305B7720D7}"/>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vi-VN"/>
              <a:t>Click to edit Master text styles</a:t>
            </a:r>
          </a:p>
          <a:p>
            <a:pPr lvl="1"/>
            <a:r>
              <a:rPr lang="en-US" altLang="vi-VN"/>
              <a:t>Second level</a:t>
            </a:r>
          </a:p>
          <a:p>
            <a:pPr lvl="2"/>
            <a:r>
              <a:rPr lang="en-US" altLang="vi-VN"/>
              <a:t>Third level</a:t>
            </a:r>
          </a:p>
          <a:p>
            <a:pPr lvl="3"/>
            <a:r>
              <a:rPr lang="en-US" altLang="vi-VN"/>
              <a:t>Fourth level</a:t>
            </a:r>
          </a:p>
          <a:p>
            <a:pPr lvl="4"/>
            <a:r>
              <a:rPr lang="en-US" altLang="vi-VN"/>
              <a:t>Fifth level</a:t>
            </a:r>
          </a:p>
        </p:txBody>
      </p:sp>
      <p:sp>
        <p:nvSpPr>
          <p:cNvPr id="7174" name="Rectangle 6">
            <a:extLst>
              <a:ext uri="{FF2B5EF4-FFF2-40B4-BE49-F238E27FC236}">
                <a16:creationId xmlns:a16="http://schemas.microsoft.com/office/drawing/2014/main" id="{BFA87D28-5028-4E41-9C9A-8B9BE7C42182}"/>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vi-VN"/>
          </a:p>
        </p:txBody>
      </p:sp>
      <p:sp>
        <p:nvSpPr>
          <p:cNvPr id="7175" name="Rectangle 7">
            <a:extLst>
              <a:ext uri="{FF2B5EF4-FFF2-40B4-BE49-F238E27FC236}">
                <a16:creationId xmlns:a16="http://schemas.microsoft.com/office/drawing/2014/main" id="{35677D71-5516-49E7-880F-CCD313558309}"/>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B178D574-34F1-436E-B8AA-FDDAF9790487}" type="slidenum">
              <a:rPr lang="en-US" altLang="vi-VN"/>
              <a:pPr/>
              <a:t>‹#›</a:t>
            </a:fld>
            <a:endParaRPr lang="en-US" altLang="vi-V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err="1"/>
              <a:t>Máy</a:t>
            </a:r>
            <a:r>
              <a:rPr lang="vi-VN" dirty="0"/>
              <a:t> </a:t>
            </a:r>
            <a:r>
              <a:rPr lang="vi-VN" dirty="0" err="1"/>
              <a:t>tính</a:t>
            </a:r>
            <a:r>
              <a:rPr lang="vi-VN" dirty="0"/>
              <a:t> </a:t>
            </a:r>
            <a:r>
              <a:rPr lang="vi-VN" dirty="0" err="1"/>
              <a:t>là</a:t>
            </a:r>
            <a:r>
              <a:rPr lang="vi-VN" dirty="0"/>
              <a:t> </a:t>
            </a:r>
            <a:r>
              <a:rPr lang="vi-VN" dirty="0" err="1"/>
              <a:t>máy</a:t>
            </a:r>
            <a:r>
              <a:rPr lang="vi-VN" dirty="0"/>
              <a:t> </a:t>
            </a:r>
            <a:r>
              <a:rPr lang="vi-VN" dirty="0" err="1"/>
              <a:t>điện</a:t>
            </a:r>
            <a:r>
              <a:rPr lang="vi-VN" dirty="0"/>
              <a:t> </a:t>
            </a:r>
            <a:r>
              <a:rPr lang="vi-VN" dirty="0" err="1"/>
              <a:t>tử</a:t>
            </a:r>
            <a:r>
              <a:rPr lang="vi-VN" dirty="0"/>
              <a:t> </a:t>
            </a:r>
            <a:r>
              <a:rPr lang="vi-VN" dirty="0" err="1"/>
              <a:t>có</a:t>
            </a:r>
            <a:r>
              <a:rPr lang="vi-VN" dirty="0"/>
              <a:t> </a:t>
            </a:r>
            <a:r>
              <a:rPr lang="vi-VN" dirty="0" err="1"/>
              <a:t>thể</a:t>
            </a:r>
            <a:r>
              <a:rPr lang="vi-VN" dirty="0"/>
              <a:t> </a:t>
            </a:r>
            <a:r>
              <a:rPr lang="vi-VN" dirty="0" err="1"/>
              <a:t>chấp</a:t>
            </a:r>
            <a:r>
              <a:rPr lang="vi-VN" dirty="0"/>
              <a:t> </a:t>
            </a:r>
            <a:r>
              <a:rPr lang="vi-VN" dirty="0" err="1"/>
              <a:t>nhận</a:t>
            </a:r>
            <a:r>
              <a:rPr lang="vi-VN" dirty="0"/>
              <a:t> </a:t>
            </a:r>
            <a:r>
              <a:rPr lang="vi-VN" dirty="0" err="1"/>
              <a:t>dữ</a:t>
            </a:r>
            <a:r>
              <a:rPr lang="vi-VN" dirty="0"/>
              <a:t> </a:t>
            </a:r>
            <a:r>
              <a:rPr lang="vi-VN" dirty="0" err="1"/>
              <a:t>liệu</a:t>
            </a:r>
            <a:r>
              <a:rPr lang="vi-VN" dirty="0"/>
              <a:t> theo </a:t>
            </a:r>
            <a:r>
              <a:rPr lang="vi-VN" dirty="0" err="1"/>
              <a:t>một</a:t>
            </a:r>
            <a:r>
              <a:rPr lang="vi-VN" dirty="0"/>
              <a:t> </a:t>
            </a:r>
            <a:r>
              <a:rPr lang="vi-VN" dirty="0" err="1"/>
              <a:t>hình</a:t>
            </a:r>
            <a:r>
              <a:rPr lang="vi-VN" dirty="0"/>
              <a:t> </a:t>
            </a:r>
            <a:r>
              <a:rPr lang="vi-VN" dirty="0" err="1"/>
              <a:t>thức</a:t>
            </a:r>
            <a:r>
              <a:rPr lang="vi-VN" dirty="0"/>
              <a:t> </a:t>
            </a:r>
            <a:r>
              <a:rPr lang="vi-VN" dirty="0" err="1"/>
              <a:t>nhất</a:t>
            </a:r>
            <a:r>
              <a:rPr lang="vi-VN" dirty="0"/>
              <a:t> </a:t>
            </a:r>
            <a:r>
              <a:rPr lang="vi-VN" dirty="0" err="1"/>
              <a:t>định</a:t>
            </a:r>
            <a:r>
              <a:rPr lang="vi-VN" dirty="0"/>
              <a:t>, </a:t>
            </a:r>
            <a:r>
              <a:rPr lang="vi-VN" dirty="0" err="1"/>
              <a:t>xử</a:t>
            </a:r>
            <a:r>
              <a:rPr lang="vi-VN" dirty="0"/>
              <a:t> </a:t>
            </a:r>
            <a:r>
              <a:rPr lang="vi-VN" dirty="0" err="1"/>
              <a:t>lý</a:t>
            </a:r>
            <a:r>
              <a:rPr lang="vi-VN" dirty="0"/>
              <a:t> </a:t>
            </a:r>
            <a:r>
              <a:rPr lang="vi-VN" dirty="0" err="1"/>
              <a:t>dữ</a:t>
            </a:r>
            <a:r>
              <a:rPr lang="vi-VN" dirty="0"/>
              <a:t> </a:t>
            </a:r>
            <a:r>
              <a:rPr lang="vi-VN" dirty="0" err="1"/>
              <a:t>liệu</a:t>
            </a:r>
            <a:r>
              <a:rPr lang="vi-VN" dirty="0"/>
              <a:t> </a:t>
            </a:r>
            <a:r>
              <a:rPr lang="vi-VN" dirty="0" err="1"/>
              <a:t>và</a:t>
            </a:r>
            <a:r>
              <a:rPr lang="vi-VN" dirty="0"/>
              <a:t> đưa ra </a:t>
            </a:r>
            <a:r>
              <a:rPr lang="vi-VN" dirty="0" err="1"/>
              <a:t>kết</a:t>
            </a:r>
            <a:r>
              <a:rPr lang="vi-VN" dirty="0"/>
              <a:t> </a:t>
            </a:r>
            <a:r>
              <a:rPr lang="vi-VN" dirty="0" err="1"/>
              <a:t>quả</a:t>
            </a:r>
            <a:r>
              <a:rPr lang="vi-VN" dirty="0"/>
              <a:t> </a:t>
            </a:r>
            <a:r>
              <a:rPr lang="vi-VN" dirty="0" err="1"/>
              <a:t>xử</a:t>
            </a:r>
            <a:r>
              <a:rPr lang="vi-VN" dirty="0"/>
              <a:t> </a:t>
            </a:r>
            <a:r>
              <a:rPr lang="vi-VN" dirty="0" err="1"/>
              <a:t>lý</a:t>
            </a:r>
            <a:r>
              <a:rPr lang="vi-VN" dirty="0"/>
              <a:t> theo </a:t>
            </a:r>
            <a:r>
              <a:rPr lang="vi-VN" dirty="0" err="1"/>
              <a:t>định</a:t>
            </a:r>
            <a:r>
              <a:rPr lang="vi-VN" dirty="0"/>
              <a:t> </a:t>
            </a:r>
            <a:r>
              <a:rPr lang="vi-VN" dirty="0" err="1"/>
              <a:t>dạng</a:t>
            </a:r>
            <a:r>
              <a:rPr lang="vi-VN" dirty="0"/>
              <a:t> </a:t>
            </a:r>
            <a:r>
              <a:rPr lang="vi-VN" dirty="0" err="1"/>
              <a:t>cụ</a:t>
            </a:r>
            <a:r>
              <a:rPr lang="vi-VN" dirty="0"/>
              <a:t> </a:t>
            </a:r>
            <a:r>
              <a:rPr lang="vi-VN" dirty="0" err="1"/>
              <a:t>thể</a:t>
            </a:r>
            <a:r>
              <a:rPr lang="vi-VN" dirty="0"/>
              <a:t> </a:t>
            </a:r>
            <a:r>
              <a:rPr lang="vi-VN" dirty="0" err="1"/>
              <a:t>dưới</a:t>
            </a:r>
            <a:r>
              <a:rPr lang="vi-VN" dirty="0"/>
              <a:t> </a:t>
            </a:r>
            <a:r>
              <a:rPr lang="vi-VN" dirty="0" err="1"/>
              <a:t>dạng</a:t>
            </a:r>
            <a:r>
              <a:rPr lang="vi-VN" dirty="0"/>
              <a:t> thông tin.</a:t>
            </a:r>
          </a:p>
        </p:txBody>
      </p:sp>
      <p:sp>
        <p:nvSpPr>
          <p:cNvPr id="4" name="Chỗ dành sẵn cho Số hiệu Bản chiếu 3"/>
          <p:cNvSpPr>
            <a:spLocks noGrp="1"/>
          </p:cNvSpPr>
          <p:nvPr>
            <p:ph type="sldNum" sz="quarter" idx="5"/>
          </p:nvPr>
        </p:nvSpPr>
        <p:spPr/>
        <p:txBody>
          <a:bodyPr/>
          <a:lstStyle/>
          <a:p>
            <a:fld id="{B178D574-34F1-436E-B8AA-FDDAF9790487}" type="slidenum">
              <a:rPr lang="en-US" altLang="vi-VN" smtClean="0"/>
              <a:pPr/>
              <a:t>2</a:t>
            </a:fld>
            <a:endParaRPr lang="en-US" altLang="vi-VN"/>
          </a:p>
        </p:txBody>
      </p:sp>
    </p:spTree>
    <p:extLst>
      <p:ext uri="{BB962C8B-B14F-4D97-AF65-F5344CB8AC3E}">
        <p14:creationId xmlns:p14="http://schemas.microsoft.com/office/powerpoint/2010/main" val="53790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err="1"/>
              <a:t>Bộ</a:t>
            </a:r>
            <a:r>
              <a:rPr lang="vi-VN" dirty="0"/>
              <a:t> </a:t>
            </a:r>
            <a:r>
              <a:rPr lang="vi-VN" dirty="0" err="1"/>
              <a:t>xử</a:t>
            </a:r>
            <a:r>
              <a:rPr lang="vi-VN" dirty="0"/>
              <a:t> </a:t>
            </a:r>
            <a:r>
              <a:rPr lang="vi-VN" dirty="0" err="1"/>
              <a:t>lý</a:t>
            </a:r>
            <a:r>
              <a:rPr lang="vi-VN" dirty="0"/>
              <a:t> trung tâm (</a:t>
            </a:r>
            <a:r>
              <a:rPr lang="vi-VN" dirty="0" err="1"/>
              <a:t>gọi</a:t>
            </a:r>
            <a:r>
              <a:rPr lang="vi-VN" dirty="0"/>
              <a:t> </a:t>
            </a:r>
            <a:r>
              <a:rPr lang="vi-VN" dirty="0" err="1"/>
              <a:t>tắt</a:t>
            </a:r>
            <a:r>
              <a:rPr lang="vi-VN" dirty="0"/>
              <a:t> </a:t>
            </a:r>
            <a:r>
              <a:rPr lang="vi-VN" dirty="0" err="1"/>
              <a:t>là</a:t>
            </a:r>
            <a:r>
              <a:rPr lang="vi-VN" dirty="0"/>
              <a:t> CPU) </a:t>
            </a:r>
            <a:r>
              <a:rPr lang="vi-VN" dirty="0" err="1"/>
              <a:t>là</a:t>
            </a:r>
            <a:r>
              <a:rPr lang="vi-VN" dirty="0"/>
              <a:t> </a:t>
            </a:r>
            <a:r>
              <a:rPr lang="vi-VN" dirty="0" err="1"/>
              <a:t>thành</a:t>
            </a:r>
            <a:r>
              <a:rPr lang="vi-VN" dirty="0"/>
              <a:t> </a:t>
            </a:r>
            <a:r>
              <a:rPr lang="vi-VN" dirty="0" err="1"/>
              <a:t>phần</a:t>
            </a:r>
            <a:r>
              <a:rPr lang="vi-VN" dirty="0"/>
              <a:t> quan </a:t>
            </a:r>
            <a:r>
              <a:rPr lang="vi-VN" dirty="0" err="1"/>
              <a:t>trọng</a:t>
            </a:r>
            <a:r>
              <a:rPr lang="vi-VN" dirty="0"/>
              <a:t> </a:t>
            </a:r>
            <a:r>
              <a:rPr lang="vi-VN" dirty="0" err="1"/>
              <a:t>nhất</a:t>
            </a:r>
            <a:r>
              <a:rPr lang="vi-VN" dirty="0"/>
              <a:t> </a:t>
            </a:r>
            <a:r>
              <a:rPr lang="vi-VN" dirty="0" err="1"/>
              <a:t>của</a:t>
            </a:r>
            <a:r>
              <a:rPr lang="vi-VN" dirty="0"/>
              <a:t> </a:t>
            </a:r>
            <a:r>
              <a:rPr lang="vi-VN" dirty="0" err="1"/>
              <a:t>máy</a:t>
            </a:r>
            <a:r>
              <a:rPr lang="vi-VN" dirty="0"/>
              <a:t> </a:t>
            </a:r>
            <a:r>
              <a:rPr lang="vi-VN" dirty="0" err="1"/>
              <a:t>tính</a:t>
            </a:r>
            <a:r>
              <a:rPr lang="vi-VN" dirty="0"/>
              <a:t>, </a:t>
            </a:r>
            <a:r>
              <a:rPr lang="vi-VN" dirty="0" err="1"/>
              <a:t>là</a:t>
            </a:r>
            <a:r>
              <a:rPr lang="vi-VN" dirty="0"/>
              <a:t> </a:t>
            </a:r>
            <a:r>
              <a:rPr lang="vi-VN" dirty="0" err="1"/>
              <a:t>thiết</a:t>
            </a:r>
            <a:r>
              <a:rPr lang="vi-VN" dirty="0"/>
              <a:t> </a:t>
            </a:r>
            <a:r>
              <a:rPr lang="vi-VN" dirty="0" err="1"/>
              <a:t>bị</a:t>
            </a:r>
            <a:r>
              <a:rPr lang="vi-VN" dirty="0"/>
              <a:t> </a:t>
            </a:r>
            <a:r>
              <a:rPr lang="vi-VN" dirty="0" err="1"/>
              <a:t>chính</a:t>
            </a:r>
            <a:r>
              <a:rPr lang="vi-VN" dirty="0"/>
              <a:t> </a:t>
            </a:r>
            <a:r>
              <a:rPr lang="vi-VN" dirty="0" err="1"/>
              <a:t>thực</a:t>
            </a:r>
            <a:r>
              <a:rPr lang="vi-VN" dirty="0"/>
              <a:t> thi </a:t>
            </a:r>
            <a:r>
              <a:rPr lang="vi-VN" dirty="0" err="1"/>
              <a:t>và</a:t>
            </a:r>
            <a:r>
              <a:rPr lang="vi-VN" dirty="0"/>
              <a:t> </a:t>
            </a:r>
            <a:r>
              <a:rPr lang="vi-VN" dirty="0" err="1"/>
              <a:t>điều</a:t>
            </a:r>
            <a:r>
              <a:rPr lang="vi-VN" dirty="0"/>
              <a:t> </a:t>
            </a:r>
            <a:r>
              <a:rPr lang="vi-VN" dirty="0" err="1"/>
              <a:t>khiển</a:t>
            </a:r>
            <a:r>
              <a:rPr lang="vi-VN" dirty="0"/>
              <a:t> </a:t>
            </a:r>
            <a:r>
              <a:rPr lang="vi-VN" dirty="0" err="1"/>
              <a:t>việc</a:t>
            </a:r>
            <a:r>
              <a:rPr lang="vi-VN" dirty="0"/>
              <a:t> </a:t>
            </a:r>
            <a:r>
              <a:rPr lang="vi-VN" dirty="0" err="1"/>
              <a:t>thực</a:t>
            </a:r>
            <a:r>
              <a:rPr lang="vi-VN" dirty="0"/>
              <a:t> </a:t>
            </a:r>
            <a:r>
              <a:rPr lang="vi-VN" dirty="0" err="1"/>
              <a:t>hiện</a:t>
            </a:r>
            <a:r>
              <a:rPr lang="vi-VN" dirty="0"/>
              <a:t> chương </a:t>
            </a:r>
            <a:r>
              <a:rPr lang="vi-VN" dirty="0" err="1"/>
              <a:t>trình</a:t>
            </a:r>
            <a:r>
              <a:rPr lang="vi-VN" dirty="0"/>
              <a:t>.</a:t>
            </a:r>
          </a:p>
        </p:txBody>
      </p:sp>
      <p:sp>
        <p:nvSpPr>
          <p:cNvPr id="4" name="Chỗ dành sẵn cho Số hiệu Bản chiếu 3"/>
          <p:cNvSpPr>
            <a:spLocks noGrp="1"/>
          </p:cNvSpPr>
          <p:nvPr>
            <p:ph type="sldNum" sz="quarter" idx="5"/>
          </p:nvPr>
        </p:nvSpPr>
        <p:spPr/>
        <p:txBody>
          <a:bodyPr/>
          <a:lstStyle/>
          <a:p>
            <a:fld id="{B178D574-34F1-436E-B8AA-FDDAF9790487}" type="slidenum">
              <a:rPr lang="en-US" altLang="vi-VN" smtClean="0"/>
              <a:pPr/>
              <a:t>3</a:t>
            </a:fld>
            <a:endParaRPr lang="en-US" altLang="vi-VN"/>
          </a:p>
        </p:txBody>
      </p:sp>
    </p:spTree>
    <p:extLst>
      <p:ext uri="{BB962C8B-B14F-4D97-AF65-F5344CB8AC3E}">
        <p14:creationId xmlns:p14="http://schemas.microsoft.com/office/powerpoint/2010/main" val="2068314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err="1"/>
              <a:t>Bộ</a:t>
            </a:r>
            <a:r>
              <a:rPr lang="vi-VN" dirty="0"/>
              <a:t> </a:t>
            </a:r>
            <a:r>
              <a:rPr lang="vi-VN" dirty="0" err="1"/>
              <a:t>nhớ</a:t>
            </a:r>
            <a:r>
              <a:rPr lang="vi-VN" dirty="0"/>
              <a:t> </a:t>
            </a:r>
            <a:r>
              <a:rPr lang="en-US" dirty="0" err="1"/>
              <a:t>trong</a:t>
            </a:r>
            <a:r>
              <a:rPr lang="vi-VN" dirty="0"/>
              <a:t> </a:t>
            </a:r>
            <a:r>
              <a:rPr lang="vi-VN" dirty="0" err="1"/>
              <a:t>là</a:t>
            </a:r>
            <a:r>
              <a:rPr lang="vi-VN" dirty="0"/>
              <a:t> nơi lưu </a:t>
            </a:r>
            <a:r>
              <a:rPr lang="vi-VN" dirty="0" err="1"/>
              <a:t>trữ</a:t>
            </a:r>
            <a:r>
              <a:rPr lang="vi-VN" dirty="0"/>
              <a:t> thông tin </a:t>
            </a:r>
            <a:r>
              <a:rPr lang="vi-VN" dirty="0" err="1"/>
              <a:t>tạm</a:t>
            </a:r>
            <a:r>
              <a:rPr lang="vi-VN" dirty="0"/>
              <a:t> </a:t>
            </a:r>
            <a:r>
              <a:rPr lang="vi-VN" dirty="0" err="1"/>
              <a:t>thời</a:t>
            </a:r>
            <a:r>
              <a:rPr lang="vi-VN" dirty="0"/>
              <a:t> trong </a:t>
            </a:r>
            <a:r>
              <a:rPr lang="vi-VN" dirty="0" err="1"/>
              <a:t>quá</a:t>
            </a:r>
            <a:r>
              <a:rPr lang="vi-VN" dirty="0"/>
              <a:t> </a:t>
            </a:r>
            <a:r>
              <a:rPr lang="vi-VN" dirty="0" err="1"/>
              <a:t>trình</a:t>
            </a:r>
            <a:r>
              <a:rPr lang="vi-VN" dirty="0"/>
              <a:t> </a:t>
            </a:r>
            <a:r>
              <a:rPr lang="vi-VN" dirty="0" err="1"/>
              <a:t>làm</a:t>
            </a:r>
            <a:r>
              <a:rPr lang="vi-VN" dirty="0"/>
              <a:t> </a:t>
            </a:r>
            <a:r>
              <a:rPr lang="vi-VN" dirty="0" err="1"/>
              <a:t>việc</a:t>
            </a:r>
            <a:r>
              <a:rPr lang="vi-VN" dirty="0"/>
              <a:t> </a:t>
            </a:r>
            <a:r>
              <a:rPr lang="vi-VN" dirty="0" err="1"/>
              <a:t>của</a:t>
            </a:r>
            <a:r>
              <a:rPr lang="vi-VN" dirty="0"/>
              <a:t> </a:t>
            </a:r>
            <a:r>
              <a:rPr lang="vi-VN" dirty="0" err="1"/>
              <a:t>máy</a:t>
            </a:r>
            <a:r>
              <a:rPr lang="vi-VN" dirty="0"/>
              <a:t> </a:t>
            </a:r>
            <a:r>
              <a:rPr lang="vi-VN" dirty="0" err="1"/>
              <a:t>tính</a:t>
            </a:r>
            <a:r>
              <a:rPr lang="vi-VN" dirty="0"/>
              <a:t>. CPU </a:t>
            </a:r>
            <a:r>
              <a:rPr lang="vi-VN" dirty="0" err="1"/>
              <a:t>lấy</a:t>
            </a:r>
            <a:r>
              <a:rPr lang="vi-VN" dirty="0"/>
              <a:t> </a:t>
            </a:r>
            <a:r>
              <a:rPr lang="vi-VN" dirty="0" err="1"/>
              <a:t>dữ</a:t>
            </a:r>
            <a:r>
              <a:rPr lang="vi-VN" dirty="0"/>
              <a:t> </a:t>
            </a:r>
            <a:r>
              <a:rPr lang="vi-VN" dirty="0" err="1"/>
              <a:t>liệu</a:t>
            </a:r>
            <a:r>
              <a:rPr lang="vi-VN" dirty="0"/>
              <a:t> </a:t>
            </a:r>
            <a:r>
              <a:rPr lang="vi-VN" dirty="0" err="1"/>
              <a:t>trực</a:t>
            </a:r>
            <a:r>
              <a:rPr lang="vi-VN" dirty="0"/>
              <a:t> </a:t>
            </a:r>
            <a:r>
              <a:rPr lang="vi-VN" dirty="0" err="1"/>
              <a:t>tiếp</a:t>
            </a:r>
            <a:r>
              <a:rPr lang="vi-VN" dirty="0"/>
              <a:t> </a:t>
            </a:r>
            <a:r>
              <a:rPr lang="vi-VN" dirty="0" err="1"/>
              <a:t>từ</a:t>
            </a:r>
            <a:r>
              <a:rPr lang="vi-VN" dirty="0"/>
              <a:t> </a:t>
            </a:r>
            <a:r>
              <a:rPr lang="vi-VN" dirty="0" err="1"/>
              <a:t>bộ</a:t>
            </a:r>
            <a:r>
              <a:rPr lang="vi-VN" dirty="0"/>
              <a:t> </a:t>
            </a:r>
            <a:r>
              <a:rPr lang="vi-VN" dirty="0" err="1"/>
              <a:t>nhớ</a:t>
            </a:r>
            <a:r>
              <a:rPr lang="vi-VN" dirty="0"/>
              <a:t> trong.</a:t>
            </a:r>
          </a:p>
        </p:txBody>
      </p:sp>
      <p:sp>
        <p:nvSpPr>
          <p:cNvPr id="4" name="Chỗ dành sẵn cho Số hiệu Bản chiếu 3"/>
          <p:cNvSpPr>
            <a:spLocks noGrp="1"/>
          </p:cNvSpPr>
          <p:nvPr>
            <p:ph type="sldNum" sz="quarter" idx="5"/>
          </p:nvPr>
        </p:nvSpPr>
        <p:spPr/>
        <p:txBody>
          <a:bodyPr/>
          <a:lstStyle/>
          <a:p>
            <a:fld id="{B178D574-34F1-436E-B8AA-FDDAF9790487}" type="slidenum">
              <a:rPr lang="en-US" altLang="vi-VN" smtClean="0"/>
              <a:pPr/>
              <a:t>4</a:t>
            </a:fld>
            <a:endParaRPr lang="en-US" altLang="vi-VN"/>
          </a:p>
        </p:txBody>
      </p:sp>
    </p:spTree>
    <p:extLst>
      <p:ext uri="{BB962C8B-B14F-4D97-AF65-F5344CB8AC3E}">
        <p14:creationId xmlns:p14="http://schemas.microsoft.com/office/powerpoint/2010/main" val="3194193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Thiết</a:t>
            </a:r>
            <a:r>
              <a:rPr lang="en-US" dirty="0"/>
              <a:t> </a:t>
            </a:r>
            <a:r>
              <a:rPr lang="en-US" dirty="0" err="1"/>
              <a:t>bị</a:t>
            </a:r>
            <a:r>
              <a:rPr lang="en-US" dirty="0"/>
              <a:t> l</a:t>
            </a:r>
            <a:r>
              <a:rPr lang="vi-VN" dirty="0"/>
              <a:t>ư</a:t>
            </a:r>
            <a:r>
              <a:rPr lang="en-US" dirty="0"/>
              <a:t>u </a:t>
            </a:r>
            <a:r>
              <a:rPr lang="en-US" dirty="0" err="1"/>
              <a:t>trữ</a:t>
            </a:r>
            <a:r>
              <a:rPr lang="en-US" dirty="0"/>
              <a:t>: </a:t>
            </a:r>
            <a:r>
              <a:rPr lang="vi-VN" dirty="0" err="1"/>
              <a:t>Được</a:t>
            </a:r>
            <a:r>
              <a:rPr lang="vi-VN" dirty="0"/>
              <a:t> </a:t>
            </a:r>
            <a:r>
              <a:rPr lang="vi-VN" dirty="0" err="1"/>
              <a:t>sử</a:t>
            </a:r>
            <a:r>
              <a:rPr lang="vi-VN" dirty="0"/>
              <a:t> </a:t>
            </a:r>
            <a:r>
              <a:rPr lang="vi-VN" dirty="0" err="1"/>
              <a:t>dụng</a:t>
            </a:r>
            <a:r>
              <a:rPr lang="vi-VN" dirty="0"/>
              <a:t> </a:t>
            </a:r>
            <a:r>
              <a:rPr lang="vi-VN" dirty="0" err="1"/>
              <a:t>để</a:t>
            </a:r>
            <a:r>
              <a:rPr lang="vi-VN" dirty="0"/>
              <a:t> lưu </a:t>
            </a:r>
            <a:r>
              <a:rPr lang="vi-VN" dirty="0" err="1"/>
              <a:t>trữ</a:t>
            </a:r>
            <a:r>
              <a:rPr lang="vi-VN" dirty="0"/>
              <a:t> </a:t>
            </a:r>
            <a:r>
              <a:rPr lang="vi-VN" dirty="0" err="1"/>
              <a:t>dữ</a:t>
            </a:r>
            <a:r>
              <a:rPr lang="vi-VN" dirty="0"/>
              <a:t> </a:t>
            </a:r>
            <a:r>
              <a:rPr lang="vi-VN" dirty="0" err="1"/>
              <a:t>liệu</a:t>
            </a:r>
            <a:r>
              <a:rPr lang="vi-VN" dirty="0"/>
              <a:t> </a:t>
            </a:r>
            <a:r>
              <a:rPr lang="vi-VN" dirty="0" err="1"/>
              <a:t>dài</a:t>
            </a:r>
            <a:r>
              <a:rPr lang="vi-VN" dirty="0"/>
              <a:t> </a:t>
            </a:r>
            <a:r>
              <a:rPr lang="vi-VN" dirty="0" err="1"/>
              <a:t>hạn</a:t>
            </a:r>
            <a:r>
              <a:rPr lang="vi-VN" dirty="0"/>
              <a:t> </a:t>
            </a:r>
            <a:r>
              <a:rPr lang="vi-VN" dirty="0" err="1"/>
              <a:t>và</a:t>
            </a:r>
            <a:r>
              <a:rPr lang="vi-VN" dirty="0"/>
              <a:t> </a:t>
            </a:r>
            <a:r>
              <a:rPr lang="vi-VN" dirty="0" err="1"/>
              <a:t>hỗ</a:t>
            </a:r>
            <a:r>
              <a:rPr lang="vi-VN" dirty="0"/>
              <a:t> </a:t>
            </a:r>
            <a:r>
              <a:rPr lang="vi-VN" dirty="0" err="1"/>
              <a:t>trợ</a:t>
            </a:r>
            <a:r>
              <a:rPr lang="vi-VN" dirty="0"/>
              <a:t> </a:t>
            </a:r>
            <a:r>
              <a:rPr lang="vi-VN" dirty="0" err="1"/>
              <a:t>bộ</a:t>
            </a:r>
            <a:r>
              <a:rPr lang="vi-VN" dirty="0"/>
              <a:t> </a:t>
            </a:r>
            <a:r>
              <a:rPr lang="vi-VN" dirty="0" err="1"/>
              <a:t>nhớ</a:t>
            </a:r>
            <a:r>
              <a:rPr lang="vi-VN" dirty="0"/>
              <a:t> trong</a:t>
            </a:r>
          </a:p>
        </p:txBody>
      </p:sp>
      <p:sp>
        <p:nvSpPr>
          <p:cNvPr id="4" name="Chỗ dành sẵn cho Số hiệu Bản chiếu 3"/>
          <p:cNvSpPr>
            <a:spLocks noGrp="1"/>
          </p:cNvSpPr>
          <p:nvPr>
            <p:ph type="sldNum" sz="quarter" idx="5"/>
          </p:nvPr>
        </p:nvSpPr>
        <p:spPr/>
        <p:txBody>
          <a:bodyPr/>
          <a:lstStyle/>
          <a:p>
            <a:fld id="{B178D574-34F1-436E-B8AA-FDDAF9790487}" type="slidenum">
              <a:rPr lang="en-US" altLang="vi-VN" smtClean="0"/>
              <a:pPr/>
              <a:t>5</a:t>
            </a:fld>
            <a:endParaRPr lang="en-US" altLang="vi-VN"/>
          </a:p>
        </p:txBody>
      </p:sp>
    </p:spTree>
    <p:extLst>
      <p:ext uri="{BB962C8B-B14F-4D97-AF65-F5344CB8AC3E}">
        <p14:creationId xmlns:p14="http://schemas.microsoft.com/office/powerpoint/2010/main" val="2048473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err="1"/>
              <a:t>Bộ</a:t>
            </a:r>
            <a:r>
              <a:rPr lang="vi-VN" dirty="0"/>
              <a:t> </a:t>
            </a:r>
            <a:r>
              <a:rPr lang="vi-VN" dirty="0" err="1"/>
              <a:t>nhớ</a:t>
            </a:r>
            <a:r>
              <a:rPr lang="vi-VN" dirty="0"/>
              <a:t> </a:t>
            </a:r>
            <a:r>
              <a:rPr lang="vi-VN" dirty="0" err="1"/>
              <a:t>ngoài</a:t>
            </a:r>
            <a:endParaRPr lang="vi-VN" dirty="0"/>
          </a:p>
        </p:txBody>
      </p:sp>
      <p:sp>
        <p:nvSpPr>
          <p:cNvPr id="4" name="Chỗ dành sẵn cho Số hiệu Bản chiếu 3"/>
          <p:cNvSpPr>
            <a:spLocks noGrp="1"/>
          </p:cNvSpPr>
          <p:nvPr>
            <p:ph type="sldNum" sz="quarter" idx="5"/>
          </p:nvPr>
        </p:nvSpPr>
        <p:spPr/>
        <p:txBody>
          <a:bodyPr/>
          <a:lstStyle/>
          <a:p>
            <a:fld id="{B178D574-34F1-436E-B8AA-FDDAF9790487}" type="slidenum">
              <a:rPr lang="en-US" altLang="vi-VN" smtClean="0"/>
              <a:pPr/>
              <a:t>6</a:t>
            </a:fld>
            <a:endParaRPr lang="en-US" altLang="vi-VN"/>
          </a:p>
        </p:txBody>
      </p:sp>
    </p:spTree>
    <p:extLst>
      <p:ext uri="{BB962C8B-B14F-4D97-AF65-F5344CB8AC3E}">
        <p14:creationId xmlns:p14="http://schemas.microsoft.com/office/powerpoint/2010/main" val="2270950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a:t>Ma </a:t>
            </a:r>
            <a:r>
              <a:rPr lang="en-US" dirty="0" err="1"/>
              <a:t>đồ</a:t>
            </a:r>
            <a:endParaRPr lang="vi-VN" dirty="0"/>
          </a:p>
        </p:txBody>
      </p:sp>
      <p:sp>
        <p:nvSpPr>
          <p:cNvPr id="4" name="Chỗ dành sẵn cho Số hiệu Bản chiếu 3"/>
          <p:cNvSpPr>
            <a:spLocks noGrp="1"/>
          </p:cNvSpPr>
          <p:nvPr>
            <p:ph type="sldNum" sz="quarter" idx="5"/>
          </p:nvPr>
        </p:nvSpPr>
        <p:spPr/>
        <p:txBody>
          <a:bodyPr/>
          <a:lstStyle/>
          <a:p>
            <a:fld id="{B178D574-34F1-436E-B8AA-FDDAF9790487}" type="slidenum">
              <a:rPr lang="en-US" altLang="vi-VN" smtClean="0"/>
              <a:pPr/>
              <a:t>10</a:t>
            </a:fld>
            <a:endParaRPr lang="en-US" altLang="vi-VN"/>
          </a:p>
        </p:txBody>
      </p:sp>
    </p:spTree>
    <p:extLst>
      <p:ext uri="{BB962C8B-B14F-4D97-AF65-F5344CB8AC3E}">
        <p14:creationId xmlns:p14="http://schemas.microsoft.com/office/powerpoint/2010/main" val="24514502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êu đề Bản chiếu">
    <p:spTree>
      <p:nvGrpSpPr>
        <p:cNvPr id="1" name=""/>
        <p:cNvGrpSpPr/>
        <p:nvPr/>
      </p:nvGrpSpPr>
      <p:grpSpPr>
        <a:xfrm>
          <a:off x="0" y="0"/>
          <a:ext cx="0" cy="0"/>
          <a:chOff x="0" y="0"/>
          <a:chExt cx="0" cy="0"/>
        </a:xfrm>
      </p:grpSpPr>
      <p:pic>
        <p:nvPicPr>
          <p:cNvPr id="3132" name="Picture 60" descr="Picture2">
            <a:extLst>
              <a:ext uri="{FF2B5EF4-FFF2-40B4-BE49-F238E27FC236}">
                <a16:creationId xmlns:a16="http://schemas.microsoft.com/office/drawing/2014/main" id="{A92E4333-2677-4550-A0BE-364DC314A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130" name="Rectangle 58">
            <a:extLst>
              <a:ext uri="{FF2B5EF4-FFF2-40B4-BE49-F238E27FC236}">
                <a16:creationId xmlns:a16="http://schemas.microsoft.com/office/drawing/2014/main" id="{5FFC232F-091C-4F74-A506-22A743BF7C4A}"/>
              </a:ext>
            </a:extLst>
          </p:cNvPr>
          <p:cNvSpPr>
            <a:spLocks noChangeArrowheads="1"/>
          </p:cNvSpPr>
          <p:nvPr/>
        </p:nvSpPr>
        <p:spPr bwMode="gray">
          <a:xfrm>
            <a:off x="0" y="4484688"/>
            <a:ext cx="9144000" cy="239712"/>
          </a:xfrm>
          <a:prstGeom prst="rect">
            <a:avLst/>
          </a:prstGeom>
          <a:gradFill rotWithShape="1">
            <a:gsLst>
              <a:gs pos="0">
                <a:srgbClr val="5F5F5F">
                  <a:alpha val="30000"/>
                </a:srgbClr>
              </a:gs>
              <a:gs pos="100000">
                <a:srgbClr val="5F5F5F">
                  <a:gamma/>
                  <a:shade val="60392"/>
                  <a:invGamma/>
                  <a:alpha val="0"/>
                </a:srgb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3101" name="Freeform 29">
            <a:extLst>
              <a:ext uri="{FF2B5EF4-FFF2-40B4-BE49-F238E27FC236}">
                <a16:creationId xmlns:a16="http://schemas.microsoft.com/office/drawing/2014/main" id="{FDED7B29-09A7-44B5-938C-95CF6468FA07}"/>
              </a:ext>
            </a:extLst>
          </p:cNvPr>
          <p:cNvSpPr>
            <a:spLocks/>
          </p:cNvSpPr>
          <p:nvPr/>
        </p:nvSpPr>
        <p:spPr bwMode="gray">
          <a:xfrm>
            <a:off x="-6350" y="4943475"/>
            <a:ext cx="9170988" cy="1955800"/>
          </a:xfrm>
          <a:custGeom>
            <a:avLst/>
            <a:gdLst>
              <a:gd name="T0" fmla="*/ 0 w 5777"/>
              <a:gd name="T1" fmla="*/ 680 h 1232"/>
              <a:gd name="T2" fmla="*/ 3144 w 5777"/>
              <a:gd name="T3" fmla="*/ 514 h 1232"/>
              <a:gd name="T4" fmla="*/ 5775 w 5777"/>
              <a:gd name="T5" fmla="*/ 562 h 1232"/>
              <a:gd name="T6" fmla="*/ 5777 w 5777"/>
              <a:gd name="T7" fmla="*/ 1232 h 1232"/>
              <a:gd name="T8" fmla="*/ 4 w 5777"/>
              <a:gd name="T9" fmla="*/ 1206 h 1232"/>
              <a:gd name="T10" fmla="*/ 0 w 5777"/>
              <a:gd name="T11" fmla="*/ 680 h 1232"/>
            </a:gdLst>
            <a:ahLst/>
            <a:cxnLst>
              <a:cxn ang="0">
                <a:pos x="T0" y="T1"/>
              </a:cxn>
              <a:cxn ang="0">
                <a:pos x="T2" y="T3"/>
              </a:cxn>
              <a:cxn ang="0">
                <a:pos x="T4" y="T5"/>
              </a:cxn>
              <a:cxn ang="0">
                <a:pos x="T6" y="T7"/>
              </a:cxn>
              <a:cxn ang="0">
                <a:pos x="T8" y="T9"/>
              </a:cxn>
              <a:cxn ang="0">
                <a:pos x="T10" y="T11"/>
              </a:cxn>
            </a:cxnLst>
            <a:rect l="0" t="0" r="r" b="b"/>
            <a:pathLst>
              <a:path w="5777" h="1232">
                <a:moveTo>
                  <a:pt x="0" y="680"/>
                </a:moveTo>
                <a:cubicBezTo>
                  <a:pt x="1403" y="1176"/>
                  <a:pt x="2957" y="576"/>
                  <a:pt x="3144" y="514"/>
                </a:cubicBezTo>
                <a:cubicBezTo>
                  <a:pt x="3330" y="452"/>
                  <a:pt x="4725" y="0"/>
                  <a:pt x="5775" y="562"/>
                </a:cubicBezTo>
                <a:cubicBezTo>
                  <a:pt x="5775" y="562"/>
                  <a:pt x="5777" y="946"/>
                  <a:pt x="5777" y="1232"/>
                </a:cubicBezTo>
                <a:cubicBezTo>
                  <a:pt x="2889" y="1232"/>
                  <a:pt x="4" y="1206"/>
                  <a:pt x="4" y="1206"/>
                </a:cubicBezTo>
                <a:cubicBezTo>
                  <a:pt x="4" y="979"/>
                  <a:pt x="0" y="907"/>
                  <a:pt x="0" y="680"/>
                </a:cubicBezTo>
                <a:close/>
              </a:path>
            </a:pathLst>
          </a:custGeom>
          <a:solidFill>
            <a:schemeClr val="bg1">
              <a:alpha val="39999"/>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3102" name="Freeform 30">
            <a:extLst>
              <a:ext uri="{FF2B5EF4-FFF2-40B4-BE49-F238E27FC236}">
                <a16:creationId xmlns:a16="http://schemas.microsoft.com/office/drawing/2014/main" id="{61271F9D-6996-4DC4-92EE-EE117DC804C5}"/>
              </a:ext>
            </a:extLst>
          </p:cNvPr>
          <p:cNvSpPr>
            <a:spLocks/>
          </p:cNvSpPr>
          <p:nvPr/>
        </p:nvSpPr>
        <p:spPr bwMode="gray">
          <a:xfrm rot="10800000" flipH="1">
            <a:off x="-7938" y="5080000"/>
            <a:ext cx="9167813" cy="1866900"/>
          </a:xfrm>
          <a:custGeom>
            <a:avLst/>
            <a:gdLst>
              <a:gd name="T0" fmla="*/ 0 w 5783"/>
              <a:gd name="T1" fmla="*/ 496 h 1176"/>
              <a:gd name="T2" fmla="*/ 3148 w 5783"/>
              <a:gd name="T3" fmla="*/ 662 h 1176"/>
              <a:gd name="T4" fmla="*/ 5783 w 5783"/>
              <a:gd name="T5" fmla="*/ 614 h 1176"/>
              <a:gd name="T6" fmla="*/ 5783 w 5783"/>
              <a:gd name="T7" fmla="*/ 42 h 1176"/>
              <a:gd name="T8" fmla="*/ 0 w 5783"/>
              <a:gd name="T9" fmla="*/ 42 h 1176"/>
              <a:gd name="T10" fmla="*/ 0 w 5783"/>
              <a:gd name="T11" fmla="*/ 496 h 1176"/>
            </a:gdLst>
            <a:ahLst/>
            <a:cxnLst>
              <a:cxn ang="0">
                <a:pos x="T0" y="T1"/>
              </a:cxn>
              <a:cxn ang="0">
                <a:pos x="T2" y="T3"/>
              </a:cxn>
              <a:cxn ang="0">
                <a:pos x="T4" y="T5"/>
              </a:cxn>
              <a:cxn ang="0">
                <a:pos x="T6" y="T7"/>
              </a:cxn>
              <a:cxn ang="0">
                <a:pos x="T8" y="T9"/>
              </a:cxn>
              <a:cxn ang="0">
                <a:pos x="T10" y="T11"/>
              </a:cxn>
            </a:cxnLst>
            <a:rect l="0" t="0" r="r" b="b"/>
            <a:pathLst>
              <a:path w="5783" h="1176">
                <a:moveTo>
                  <a:pt x="0" y="496"/>
                </a:moveTo>
                <a:cubicBezTo>
                  <a:pt x="1405" y="0"/>
                  <a:pt x="2961" y="600"/>
                  <a:pt x="3148" y="662"/>
                </a:cubicBezTo>
                <a:cubicBezTo>
                  <a:pt x="3335" y="724"/>
                  <a:pt x="4732" y="1176"/>
                  <a:pt x="5783" y="614"/>
                </a:cubicBezTo>
                <a:cubicBezTo>
                  <a:pt x="5783" y="614"/>
                  <a:pt x="5783" y="328"/>
                  <a:pt x="5783" y="42"/>
                </a:cubicBezTo>
                <a:cubicBezTo>
                  <a:pt x="2891" y="42"/>
                  <a:pt x="0" y="42"/>
                  <a:pt x="0" y="42"/>
                </a:cubicBezTo>
                <a:cubicBezTo>
                  <a:pt x="0" y="269"/>
                  <a:pt x="0" y="269"/>
                  <a:pt x="0" y="496"/>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grpSp>
        <p:nvGrpSpPr>
          <p:cNvPr id="3121" name="Group 49">
            <a:extLst>
              <a:ext uri="{FF2B5EF4-FFF2-40B4-BE49-F238E27FC236}">
                <a16:creationId xmlns:a16="http://schemas.microsoft.com/office/drawing/2014/main" id="{F9A3E886-D919-4CF6-93F8-CB3C39E95ACF}"/>
              </a:ext>
            </a:extLst>
          </p:cNvPr>
          <p:cNvGrpSpPr>
            <a:grpSpLocks/>
          </p:cNvGrpSpPr>
          <p:nvPr/>
        </p:nvGrpSpPr>
        <p:grpSpPr bwMode="auto">
          <a:xfrm>
            <a:off x="2516188" y="5080000"/>
            <a:ext cx="6643687" cy="1801813"/>
            <a:chOff x="1585" y="3200"/>
            <a:chExt cx="4185" cy="1135"/>
          </a:xfrm>
        </p:grpSpPr>
        <p:sp>
          <p:nvSpPr>
            <p:cNvPr id="3103" name="Freeform 31">
              <a:extLst>
                <a:ext uri="{FF2B5EF4-FFF2-40B4-BE49-F238E27FC236}">
                  <a16:creationId xmlns:a16="http://schemas.microsoft.com/office/drawing/2014/main" id="{1492A040-1ECA-4FC1-83B4-B67F249523CF}"/>
                </a:ext>
              </a:extLst>
            </p:cNvPr>
            <p:cNvSpPr>
              <a:spLocks/>
            </p:cNvSpPr>
            <p:nvPr userDrawn="1"/>
          </p:nvSpPr>
          <p:spPr bwMode="gray">
            <a:xfrm rot="10800000" flipH="1">
              <a:off x="1585" y="3200"/>
              <a:ext cx="4185" cy="936"/>
            </a:xfrm>
            <a:custGeom>
              <a:avLst/>
              <a:gdLst>
                <a:gd name="T0" fmla="*/ 669 w 4173"/>
                <a:gd name="T1" fmla="*/ 179 h 936"/>
                <a:gd name="T2" fmla="*/ 1538 w 4173"/>
                <a:gd name="T3" fmla="*/ 422 h 936"/>
                <a:gd name="T4" fmla="*/ 4173 w 4173"/>
                <a:gd name="T5" fmla="*/ 374 h 936"/>
                <a:gd name="T6" fmla="*/ 4173 w 4173"/>
                <a:gd name="T7" fmla="*/ 306 h 936"/>
                <a:gd name="T8" fmla="*/ 2845 w 4173"/>
                <a:gd name="T9" fmla="*/ 589 h 936"/>
                <a:gd name="T10" fmla="*/ 1165 w 4173"/>
                <a:gd name="T11" fmla="*/ 85 h 936"/>
                <a:gd name="T12" fmla="*/ 0 w 4173"/>
                <a:gd name="T13" fmla="*/ 77 h 936"/>
                <a:gd name="T14" fmla="*/ 669 w 4173"/>
                <a:gd name="T15" fmla="*/ 179 h 9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73" h="936">
                  <a:moveTo>
                    <a:pt x="669" y="179"/>
                  </a:moveTo>
                  <a:cubicBezTo>
                    <a:pt x="1122" y="287"/>
                    <a:pt x="1351" y="360"/>
                    <a:pt x="1538" y="422"/>
                  </a:cubicBezTo>
                  <a:cubicBezTo>
                    <a:pt x="1725" y="484"/>
                    <a:pt x="3122" y="936"/>
                    <a:pt x="4173" y="374"/>
                  </a:cubicBezTo>
                  <a:cubicBezTo>
                    <a:pt x="4173" y="374"/>
                    <a:pt x="4173" y="387"/>
                    <a:pt x="4173" y="306"/>
                  </a:cubicBezTo>
                  <a:cubicBezTo>
                    <a:pt x="3957" y="435"/>
                    <a:pt x="3346" y="626"/>
                    <a:pt x="2845" y="589"/>
                  </a:cubicBezTo>
                  <a:cubicBezTo>
                    <a:pt x="2344" y="552"/>
                    <a:pt x="1639" y="170"/>
                    <a:pt x="1165" y="85"/>
                  </a:cubicBezTo>
                  <a:cubicBezTo>
                    <a:pt x="691" y="0"/>
                    <a:pt x="261" y="21"/>
                    <a:pt x="0" y="77"/>
                  </a:cubicBezTo>
                  <a:cubicBezTo>
                    <a:pt x="2" y="84"/>
                    <a:pt x="261" y="92"/>
                    <a:pt x="669" y="179"/>
                  </a:cubicBezTo>
                  <a:close/>
                </a:path>
              </a:pathLst>
            </a:custGeom>
            <a:gradFill rotWithShape="1">
              <a:gsLst>
                <a:gs pos="0">
                  <a:schemeClr val="bg1"/>
                </a:gs>
                <a:gs pos="100000">
                  <a:schemeClr va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3104" name="Freeform 32">
              <a:extLst>
                <a:ext uri="{FF2B5EF4-FFF2-40B4-BE49-F238E27FC236}">
                  <a16:creationId xmlns:a16="http://schemas.microsoft.com/office/drawing/2014/main" id="{DEB321B4-973D-4683-9582-598AE88F7D6E}"/>
                </a:ext>
              </a:extLst>
            </p:cNvPr>
            <p:cNvSpPr>
              <a:spLocks/>
            </p:cNvSpPr>
            <p:nvPr userDrawn="1"/>
          </p:nvSpPr>
          <p:spPr bwMode="gray">
            <a:xfrm rot="10800000" flipH="1">
              <a:off x="3336" y="3240"/>
              <a:ext cx="2433" cy="1095"/>
            </a:xfrm>
            <a:custGeom>
              <a:avLst/>
              <a:gdLst>
                <a:gd name="T0" fmla="*/ 2426 w 2426"/>
                <a:gd name="T1" fmla="*/ 1 h 1095"/>
                <a:gd name="T2" fmla="*/ 2426 w 2426"/>
                <a:gd name="T3" fmla="*/ 464 h 1095"/>
                <a:gd name="T4" fmla="*/ 0 w 2426"/>
                <a:gd name="T5" fmla="*/ 0 h 1095"/>
                <a:gd name="T6" fmla="*/ 2426 w 2426"/>
                <a:gd name="T7" fmla="*/ 1 h 1095"/>
              </a:gdLst>
              <a:ahLst/>
              <a:cxnLst>
                <a:cxn ang="0">
                  <a:pos x="T0" y="T1"/>
                </a:cxn>
                <a:cxn ang="0">
                  <a:pos x="T2" y="T3"/>
                </a:cxn>
                <a:cxn ang="0">
                  <a:pos x="T4" y="T5"/>
                </a:cxn>
                <a:cxn ang="0">
                  <a:pos x="T6" y="T7"/>
                </a:cxn>
              </a:cxnLst>
              <a:rect l="0" t="0" r="r" b="b"/>
              <a:pathLst>
                <a:path w="2426" h="1095">
                  <a:moveTo>
                    <a:pt x="2426" y="1"/>
                  </a:moveTo>
                  <a:cubicBezTo>
                    <a:pt x="2426" y="232"/>
                    <a:pt x="2426" y="464"/>
                    <a:pt x="2426" y="464"/>
                  </a:cubicBezTo>
                  <a:cubicBezTo>
                    <a:pt x="1216" y="1095"/>
                    <a:pt x="584" y="162"/>
                    <a:pt x="0" y="0"/>
                  </a:cubicBezTo>
                  <a:cubicBezTo>
                    <a:pt x="0" y="0"/>
                    <a:pt x="1213" y="0"/>
                    <a:pt x="2426" y="1"/>
                  </a:cubicBezTo>
                  <a:close/>
                </a:path>
              </a:pathLst>
            </a:custGeom>
            <a:gradFill rotWithShape="1">
              <a:gsLst>
                <a:gs pos="0">
                  <a:schemeClr val="bg1"/>
                </a:gs>
                <a:gs pos="100000">
                  <a:schemeClr val="hlink"/>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grpSp>
      <p:sp>
        <p:nvSpPr>
          <p:cNvPr id="3074" name="Rectangle 2">
            <a:extLst>
              <a:ext uri="{FF2B5EF4-FFF2-40B4-BE49-F238E27FC236}">
                <a16:creationId xmlns:a16="http://schemas.microsoft.com/office/drawing/2014/main" id="{1BC68071-8AA9-4084-AB02-B962CBFBF1EF}"/>
              </a:ext>
            </a:extLst>
          </p:cNvPr>
          <p:cNvSpPr>
            <a:spLocks noGrp="1" noChangeArrowheads="1"/>
          </p:cNvSpPr>
          <p:nvPr>
            <p:ph type="ctrTitle"/>
          </p:nvPr>
        </p:nvSpPr>
        <p:spPr bwMode="gray">
          <a:xfrm>
            <a:off x="252413" y="3194050"/>
            <a:ext cx="5386387" cy="615950"/>
          </a:xfrm>
          <a:effectLst>
            <a:outerShdw dist="17961" dir="2700000" algn="ctr" rotWithShape="0">
              <a:schemeClr val="bg2">
                <a:alpha val="50000"/>
              </a:schemeClr>
            </a:outerShdw>
          </a:effectLst>
        </p:spPr>
        <p:txBody>
          <a:bodyPr/>
          <a:lstStyle>
            <a:lvl1pPr>
              <a:defRPr sz="2900" i="1">
                <a:solidFill>
                  <a:srgbClr val="FFFFFF"/>
                </a:solidFill>
              </a:defRPr>
            </a:lvl1pPr>
          </a:lstStyle>
          <a:p>
            <a:pPr lvl="0"/>
            <a:r>
              <a:rPr lang="vi-VN" altLang="vi-VN" noProof="0"/>
              <a:t>Bấm để sửa kiểu tiêu đề Bản cái</a:t>
            </a:r>
            <a:endParaRPr lang="en-US" altLang="vi-VN" noProof="0"/>
          </a:p>
        </p:txBody>
      </p:sp>
      <p:sp>
        <p:nvSpPr>
          <p:cNvPr id="3075" name="Rectangle 3">
            <a:extLst>
              <a:ext uri="{FF2B5EF4-FFF2-40B4-BE49-F238E27FC236}">
                <a16:creationId xmlns:a16="http://schemas.microsoft.com/office/drawing/2014/main" id="{9D461590-B5F8-4A90-8A2E-732530272DE1}"/>
              </a:ext>
            </a:extLst>
          </p:cNvPr>
          <p:cNvSpPr>
            <a:spLocks noGrp="1" noChangeArrowheads="1"/>
          </p:cNvSpPr>
          <p:nvPr>
            <p:ph type="subTitle" idx="1"/>
          </p:nvPr>
        </p:nvSpPr>
        <p:spPr bwMode="gray">
          <a:xfrm>
            <a:off x="920750" y="4408488"/>
            <a:ext cx="5676900" cy="685800"/>
          </a:xfrm>
          <a:extLs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lvl1pPr marL="0" indent="0" algn="dist">
              <a:buFontTx/>
              <a:buNone/>
              <a:defRPr sz="1700" i="1">
                <a:latin typeface="Times New Roman" panose="02020603050405020304" pitchFamily="18" charset="0"/>
              </a:defRPr>
            </a:lvl1pPr>
          </a:lstStyle>
          <a:p>
            <a:pPr lvl="0"/>
            <a:r>
              <a:rPr lang="vi-VN" altLang="vi-VN" noProof="0"/>
              <a:t>Bấm để chỉnh sửa kiểu tiêu đề phụ của Bản cái</a:t>
            </a:r>
            <a:endParaRPr lang="en-US" altLang="vi-VN" noProof="0"/>
          </a:p>
        </p:txBody>
      </p:sp>
      <p:sp>
        <p:nvSpPr>
          <p:cNvPr id="3076" name="Rectangle 4">
            <a:extLst>
              <a:ext uri="{FF2B5EF4-FFF2-40B4-BE49-F238E27FC236}">
                <a16:creationId xmlns:a16="http://schemas.microsoft.com/office/drawing/2014/main" id="{4170644B-C40A-4568-9E22-6F32596B4845}"/>
              </a:ext>
            </a:extLst>
          </p:cNvPr>
          <p:cNvSpPr>
            <a:spLocks noGrp="1" noChangeArrowheads="1"/>
          </p:cNvSpPr>
          <p:nvPr>
            <p:ph type="dt" sz="half" idx="2"/>
          </p:nvPr>
        </p:nvSpPr>
        <p:spPr bwMode="gray">
          <a:xfrm>
            <a:off x="6705600" y="6381750"/>
            <a:ext cx="1066800" cy="476250"/>
          </a:xfrm>
        </p:spPr>
        <p:txBody>
          <a:bodyPr/>
          <a:lstStyle>
            <a:lvl1pPr>
              <a:defRPr/>
            </a:lvl1pPr>
          </a:lstStyle>
          <a:p>
            <a:endParaRPr lang="en-US" altLang="vi-VN"/>
          </a:p>
        </p:txBody>
      </p:sp>
      <p:sp>
        <p:nvSpPr>
          <p:cNvPr id="3077" name="Rectangle 5">
            <a:extLst>
              <a:ext uri="{FF2B5EF4-FFF2-40B4-BE49-F238E27FC236}">
                <a16:creationId xmlns:a16="http://schemas.microsoft.com/office/drawing/2014/main" id="{3C689AAB-A9D5-495D-A04C-D7D2FD13434E}"/>
              </a:ext>
            </a:extLst>
          </p:cNvPr>
          <p:cNvSpPr>
            <a:spLocks noGrp="1" noChangeArrowheads="1"/>
          </p:cNvSpPr>
          <p:nvPr>
            <p:ph type="ftr" sz="quarter" idx="3"/>
          </p:nvPr>
        </p:nvSpPr>
        <p:spPr bwMode="gray"/>
        <p:txBody>
          <a:bodyPr/>
          <a:lstStyle>
            <a:lvl1pPr>
              <a:defRPr/>
            </a:lvl1pPr>
          </a:lstStyle>
          <a:p>
            <a:endParaRPr lang="en-US" altLang="vi-VN"/>
          </a:p>
        </p:txBody>
      </p:sp>
      <p:sp>
        <p:nvSpPr>
          <p:cNvPr id="3078" name="Rectangle 6">
            <a:extLst>
              <a:ext uri="{FF2B5EF4-FFF2-40B4-BE49-F238E27FC236}">
                <a16:creationId xmlns:a16="http://schemas.microsoft.com/office/drawing/2014/main" id="{C64294FB-F232-444F-A696-F287E9A1DB4A}"/>
              </a:ext>
            </a:extLst>
          </p:cNvPr>
          <p:cNvSpPr>
            <a:spLocks noGrp="1" noChangeArrowheads="1"/>
          </p:cNvSpPr>
          <p:nvPr>
            <p:ph type="sldNum" sz="quarter" idx="4"/>
          </p:nvPr>
        </p:nvSpPr>
        <p:spPr bwMode="gray">
          <a:xfrm>
            <a:off x="457200" y="6381750"/>
            <a:ext cx="762000" cy="476250"/>
          </a:xfrm>
        </p:spPr>
        <p:txBody>
          <a:bodyPr/>
          <a:lstStyle>
            <a:lvl1pPr>
              <a:defRPr>
                <a:solidFill>
                  <a:schemeClr val="tx1"/>
                </a:solidFill>
              </a:defRPr>
            </a:lvl1pPr>
          </a:lstStyle>
          <a:p>
            <a:fld id="{3CCC46CE-FCD4-42D3-B48F-10C6DF53CE7C}" type="slidenum">
              <a:rPr lang="en-US" altLang="vi-VN"/>
              <a:pPr/>
              <a:t>‹#›</a:t>
            </a:fld>
            <a:endParaRPr lang="en-US" altLang="vi-VN"/>
          </a:p>
        </p:txBody>
      </p:sp>
      <p:sp>
        <p:nvSpPr>
          <p:cNvPr id="3087" name="Oval 15">
            <a:extLst>
              <a:ext uri="{FF2B5EF4-FFF2-40B4-BE49-F238E27FC236}">
                <a16:creationId xmlns:a16="http://schemas.microsoft.com/office/drawing/2014/main" id="{D65C2503-D3F8-4124-AD14-FD29FBE375F9}"/>
              </a:ext>
            </a:extLst>
          </p:cNvPr>
          <p:cNvSpPr>
            <a:spLocks noChangeArrowheads="1"/>
          </p:cNvSpPr>
          <p:nvPr/>
        </p:nvSpPr>
        <p:spPr bwMode="gray">
          <a:xfrm>
            <a:off x="-76200" y="2347913"/>
            <a:ext cx="128588" cy="128587"/>
          </a:xfrm>
          <a:prstGeom prst="ellipse">
            <a:avLst/>
          </a:prstGeom>
          <a:solidFill>
            <a:srgbClr val="FFFFFF">
              <a:alpha val="8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3088" name="Oval 16">
            <a:extLst>
              <a:ext uri="{FF2B5EF4-FFF2-40B4-BE49-F238E27FC236}">
                <a16:creationId xmlns:a16="http://schemas.microsoft.com/office/drawing/2014/main" id="{E63379A7-8B95-4B76-9BF0-B1E9673FB5C4}"/>
              </a:ext>
            </a:extLst>
          </p:cNvPr>
          <p:cNvSpPr>
            <a:spLocks noChangeArrowheads="1"/>
          </p:cNvSpPr>
          <p:nvPr/>
        </p:nvSpPr>
        <p:spPr bwMode="gray">
          <a:xfrm>
            <a:off x="4768850" y="2347913"/>
            <a:ext cx="128588" cy="128587"/>
          </a:xfrm>
          <a:prstGeom prst="ellipse">
            <a:avLst/>
          </a:prstGeom>
          <a:solidFill>
            <a:srgbClr val="FFFFFF">
              <a:alpha val="8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3089" name="Rectangle 17">
            <a:extLst>
              <a:ext uri="{FF2B5EF4-FFF2-40B4-BE49-F238E27FC236}">
                <a16:creationId xmlns:a16="http://schemas.microsoft.com/office/drawing/2014/main" id="{82234C3C-0229-4946-8D39-5FB4FB296501}"/>
              </a:ext>
            </a:extLst>
          </p:cNvPr>
          <p:cNvSpPr>
            <a:spLocks noChangeArrowheads="1"/>
          </p:cNvSpPr>
          <p:nvPr/>
        </p:nvSpPr>
        <p:spPr bwMode="gray">
          <a:xfrm>
            <a:off x="303213" y="1804988"/>
            <a:ext cx="2936875" cy="1214437"/>
          </a:xfrm>
          <a:prstGeom prst="rect">
            <a:avLst/>
          </a:prstGeom>
          <a:solidFill>
            <a:srgbClr val="FFFFFF">
              <a:alpha val="80000"/>
            </a:srgbClr>
          </a:solidFill>
          <a:ln>
            <a:noFill/>
          </a:ln>
          <a:effectLst/>
          <a:extLst>
            <a:ext uri="{91240B29-F687-4F45-9708-019B960494DF}">
              <a14:hiddenLine xmlns:a14="http://schemas.microsoft.com/office/drawing/2010/main" w="1270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3092" name="Line 20">
            <a:extLst>
              <a:ext uri="{FF2B5EF4-FFF2-40B4-BE49-F238E27FC236}">
                <a16:creationId xmlns:a16="http://schemas.microsoft.com/office/drawing/2014/main" id="{59738CB2-4B71-4C94-A49A-4B8CB1C05F97}"/>
              </a:ext>
            </a:extLst>
          </p:cNvPr>
          <p:cNvSpPr>
            <a:spLocks noChangeShapeType="1"/>
          </p:cNvSpPr>
          <p:nvPr/>
        </p:nvSpPr>
        <p:spPr bwMode="gray">
          <a:xfrm flipH="1">
            <a:off x="49213" y="2413000"/>
            <a:ext cx="258762" cy="0"/>
          </a:xfrm>
          <a:prstGeom prst="line">
            <a:avLst/>
          </a:prstGeom>
          <a:noFill/>
          <a:ln w="12700">
            <a:solidFill>
              <a:srgbClr val="FFFFFF">
                <a:alpha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3093" name="Line 21">
            <a:extLst>
              <a:ext uri="{FF2B5EF4-FFF2-40B4-BE49-F238E27FC236}">
                <a16:creationId xmlns:a16="http://schemas.microsoft.com/office/drawing/2014/main" id="{39FAF83E-C076-4FAB-9E89-4B1AEA044EB2}"/>
              </a:ext>
            </a:extLst>
          </p:cNvPr>
          <p:cNvSpPr>
            <a:spLocks noChangeShapeType="1"/>
          </p:cNvSpPr>
          <p:nvPr/>
        </p:nvSpPr>
        <p:spPr bwMode="gray">
          <a:xfrm flipH="1">
            <a:off x="3238500" y="2413000"/>
            <a:ext cx="1536700" cy="0"/>
          </a:xfrm>
          <a:prstGeom prst="line">
            <a:avLst/>
          </a:prstGeom>
          <a:noFill/>
          <a:ln w="12700">
            <a:solidFill>
              <a:srgbClr val="FFFFFF">
                <a:alpha val="80000"/>
              </a:srgb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3108" name="Text Box 36">
            <a:extLst>
              <a:ext uri="{FF2B5EF4-FFF2-40B4-BE49-F238E27FC236}">
                <a16:creationId xmlns:a16="http://schemas.microsoft.com/office/drawing/2014/main" id="{80713169-3D1F-46E7-9F56-63CDE127D2A5}"/>
              </a:ext>
            </a:extLst>
          </p:cNvPr>
          <p:cNvSpPr txBox="1">
            <a:spLocks noChangeArrowheads="1"/>
          </p:cNvSpPr>
          <p:nvPr/>
        </p:nvSpPr>
        <p:spPr bwMode="gray">
          <a:xfrm>
            <a:off x="7750175" y="6310313"/>
            <a:ext cx="1196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vi-VN" sz="2000">
                <a:solidFill>
                  <a:srgbClr val="FFFFFF"/>
                </a:solidFill>
                <a:latin typeface="Arial Black" panose="020B0A04020102020204" pitchFamily="34" charset="0"/>
              </a:rPr>
              <a:t>L/O/G/O</a:t>
            </a:r>
          </a:p>
        </p:txBody>
      </p:sp>
      <p:sp>
        <p:nvSpPr>
          <p:cNvPr id="3111" name="Rectangle 39" descr="2">
            <a:extLst>
              <a:ext uri="{FF2B5EF4-FFF2-40B4-BE49-F238E27FC236}">
                <a16:creationId xmlns:a16="http://schemas.microsoft.com/office/drawing/2014/main" id="{BBC2D299-7780-43AA-A6D9-957B6F4AD1BD}"/>
              </a:ext>
            </a:extLst>
          </p:cNvPr>
          <p:cNvSpPr>
            <a:spLocks noChangeArrowheads="1"/>
          </p:cNvSpPr>
          <p:nvPr/>
        </p:nvSpPr>
        <p:spPr bwMode="gray">
          <a:xfrm>
            <a:off x="381000" y="1882775"/>
            <a:ext cx="2784475" cy="1057275"/>
          </a:xfrm>
          <a:prstGeom prst="rect">
            <a:avLst/>
          </a:prstGeom>
          <a:blipFill dpi="0" rotWithShape="1">
            <a:blip r:embed="rId3"/>
            <a:srcRect/>
            <a:stretch>
              <a:fillRect/>
            </a:stretch>
          </a:blipFill>
          <a:ln>
            <a:noFill/>
          </a:ln>
          <a:effectLst/>
          <a:extLs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3112" name="Rectangle 40">
            <a:extLst>
              <a:ext uri="{FF2B5EF4-FFF2-40B4-BE49-F238E27FC236}">
                <a16:creationId xmlns:a16="http://schemas.microsoft.com/office/drawing/2014/main" id="{3A536847-5373-4FD2-9F53-15F3F650F84F}"/>
              </a:ext>
            </a:extLst>
          </p:cNvPr>
          <p:cNvSpPr>
            <a:spLocks noChangeArrowheads="1"/>
          </p:cNvSpPr>
          <p:nvPr/>
        </p:nvSpPr>
        <p:spPr bwMode="gray">
          <a:xfrm>
            <a:off x="381000" y="1882775"/>
            <a:ext cx="2784475" cy="1057275"/>
          </a:xfrm>
          <a:prstGeom prst="rect">
            <a:avLst/>
          </a:prstGeom>
          <a:blipFill dpi="0" rotWithShape="1">
            <a:blip r:embed="rId4"/>
            <a:srcRect/>
            <a:stretch>
              <a:fillRect/>
            </a:stretch>
          </a:blipFill>
          <a:ln>
            <a:noFill/>
          </a:ln>
          <a:effectLst/>
          <a:extLs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3113" name="Rectangle 41" descr="3">
            <a:extLst>
              <a:ext uri="{FF2B5EF4-FFF2-40B4-BE49-F238E27FC236}">
                <a16:creationId xmlns:a16="http://schemas.microsoft.com/office/drawing/2014/main" id="{1F7E8F76-FD83-450D-B795-0C0BFEA03A54}"/>
              </a:ext>
            </a:extLst>
          </p:cNvPr>
          <p:cNvSpPr>
            <a:spLocks noChangeArrowheads="1"/>
          </p:cNvSpPr>
          <p:nvPr/>
        </p:nvSpPr>
        <p:spPr bwMode="gray">
          <a:xfrm>
            <a:off x="381000" y="1882775"/>
            <a:ext cx="2784475" cy="1057275"/>
          </a:xfrm>
          <a:prstGeom prst="rect">
            <a:avLst/>
          </a:prstGeom>
          <a:blipFill dpi="0" rotWithShape="1">
            <a:blip r:embed="rId5"/>
            <a:srcRect/>
            <a:stretch>
              <a:fillRect/>
            </a:stretch>
          </a:blipFill>
          <a:ln>
            <a:noFill/>
          </a:ln>
          <a:effectLst/>
          <a:extLs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3115" name="Rectangle 43">
            <a:extLst>
              <a:ext uri="{FF2B5EF4-FFF2-40B4-BE49-F238E27FC236}">
                <a16:creationId xmlns:a16="http://schemas.microsoft.com/office/drawing/2014/main" id="{B917B177-317E-412A-8CCC-D83C825C024D}"/>
              </a:ext>
            </a:extLst>
          </p:cNvPr>
          <p:cNvSpPr>
            <a:spLocks noChangeArrowheads="1"/>
          </p:cNvSpPr>
          <p:nvPr/>
        </p:nvSpPr>
        <p:spPr bwMode="gray">
          <a:xfrm>
            <a:off x="384175" y="1889125"/>
            <a:ext cx="79375" cy="1057275"/>
          </a:xfrm>
          <a:prstGeom prst="rect">
            <a:avLst/>
          </a:prstGeom>
          <a:solidFill>
            <a:srgbClr val="FFFFFF">
              <a:alpha val="20000"/>
            </a:srgbClr>
          </a:solidFill>
          <a:ln>
            <a:noFill/>
          </a:ln>
          <a:effectLst/>
          <a:extLs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3116" name="Rectangle 44">
            <a:extLst>
              <a:ext uri="{FF2B5EF4-FFF2-40B4-BE49-F238E27FC236}">
                <a16:creationId xmlns:a16="http://schemas.microsoft.com/office/drawing/2014/main" id="{0B772E94-263F-4373-9E1E-3D1919C4E6DC}"/>
              </a:ext>
            </a:extLst>
          </p:cNvPr>
          <p:cNvSpPr>
            <a:spLocks noChangeArrowheads="1"/>
          </p:cNvSpPr>
          <p:nvPr/>
        </p:nvSpPr>
        <p:spPr bwMode="gray">
          <a:xfrm>
            <a:off x="990600" y="1889125"/>
            <a:ext cx="46038" cy="1057275"/>
          </a:xfrm>
          <a:prstGeom prst="rect">
            <a:avLst/>
          </a:prstGeom>
          <a:solidFill>
            <a:srgbClr val="FFFFFF">
              <a:alpha val="25000"/>
            </a:srgbClr>
          </a:solidFill>
          <a:ln>
            <a:noFill/>
          </a:ln>
          <a:effectLst/>
          <a:extLs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3117" name="Rectangle 45">
            <a:extLst>
              <a:ext uri="{FF2B5EF4-FFF2-40B4-BE49-F238E27FC236}">
                <a16:creationId xmlns:a16="http://schemas.microsoft.com/office/drawing/2014/main" id="{F9F1505C-82BB-4F32-8D23-414C8B07C7F0}"/>
              </a:ext>
            </a:extLst>
          </p:cNvPr>
          <p:cNvSpPr>
            <a:spLocks noChangeArrowheads="1"/>
          </p:cNvSpPr>
          <p:nvPr/>
        </p:nvSpPr>
        <p:spPr bwMode="gray">
          <a:xfrm>
            <a:off x="1219200" y="1889125"/>
            <a:ext cx="19050" cy="1057275"/>
          </a:xfrm>
          <a:prstGeom prst="rect">
            <a:avLst/>
          </a:prstGeom>
          <a:solidFill>
            <a:srgbClr val="FFFFFF">
              <a:alpha val="20000"/>
            </a:srgbClr>
          </a:solidFill>
          <a:ln>
            <a:noFill/>
          </a:ln>
          <a:effectLst/>
          <a:extLs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3118" name="Rectangle 46">
            <a:extLst>
              <a:ext uri="{FF2B5EF4-FFF2-40B4-BE49-F238E27FC236}">
                <a16:creationId xmlns:a16="http://schemas.microsoft.com/office/drawing/2014/main" id="{C008B7F3-67BD-4A8F-A4B8-ED252DCFEF8C}"/>
              </a:ext>
            </a:extLst>
          </p:cNvPr>
          <p:cNvSpPr>
            <a:spLocks noChangeArrowheads="1"/>
          </p:cNvSpPr>
          <p:nvPr/>
        </p:nvSpPr>
        <p:spPr bwMode="gray">
          <a:xfrm>
            <a:off x="2209800" y="1889125"/>
            <a:ext cx="227013" cy="1057275"/>
          </a:xfrm>
          <a:prstGeom prst="rect">
            <a:avLst/>
          </a:prstGeom>
          <a:solidFill>
            <a:srgbClr val="FFFFFF">
              <a:alpha val="25000"/>
            </a:srgbClr>
          </a:solidFill>
          <a:ln>
            <a:noFill/>
          </a:ln>
          <a:effectLst/>
          <a:extLs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3119" name="Rectangle 47">
            <a:extLst>
              <a:ext uri="{FF2B5EF4-FFF2-40B4-BE49-F238E27FC236}">
                <a16:creationId xmlns:a16="http://schemas.microsoft.com/office/drawing/2014/main" id="{8DEDADFC-66F7-4409-AB8C-76B0D9964E65}"/>
              </a:ext>
            </a:extLst>
          </p:cNvPr>
          <p:cNvSpPr>
            <a:spLocks noChangeArrowheads="1"/>
          </p:cNvSpPr>
          <p:nvPr/>
        </p:nvSpPr>
        <p:spPr bwMode="gray">
          <a:xfrm>
            <a:off x="3122613" y="1889125"/>
            <a:ext cx="46037" cy="1057275"/>
          </a:xfrm>
          <a:prstGeom prst="rect">
            <a:avLst/>
          </a:prstGeom>
          <a:solidFill>
            <a:srgbClr val="FFFFFF">
              <a:alpha val="20000"/>
            </a:srgbClr>
          </a:solidFill>
          <a:ln>
            <a:noFill/>
          </a:ln>
          <a:effectLst/>
          <a:extLs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3120" name="Rectangle 48">
            <a:extLst>
              <a:ext uri="{FF2B5EF4-FFF2-40B4-BE49-F238E27FC236}">
                <a16:creationId xmlns:a16="http://schemas.microsoft.com/office/drawing/2014/main" id="{AA7F01A6-5D3D-4119-9DA3-89CC5F1B1676}"/>
              </a:ext>
            </a:extLst>
          </p:cNvPr>
          <p:cNvSpPr>
            <a:spLocks noChangeArrowheads="1"/>
          </p:cNvSpPr>
          <p:nvPr/>
        </p:nvSpPr>
        <p:spPr bwMode="gray">
          <a:xfrm>
            <a:off x="2514600" y="1889125"/>
            <a:ext cx="19050" cy="1057275"/>
          </a:xfrm>
          <a:prstGeom prst="rect">
            <a:avLst/>
          </a:prstGeom>
          <a:solidFill>
            <a:srgbClr val="FFFFFF">
              <a:alpha val="14999"/>
            </a:srgbClr>
          </a:solidFill>
          <a:ln>
            <a:noFill/>
          </a:ln>
          <a:effectLst/>
          <a:extLst>
            <a:ext uri="{91240B29-F687-4F45-9708-019B960494DF}">
              <a14:hiddenLine xmlns:a14="http://schemas.microsoft.com/office/drawing/2010/main" w="19050">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3128" name="AutoShape 56">
            <a:extLst>
              <a:ext uri="{FF2B5EF4-FFF2-40B4-BE49-F238E27FC236}">
                <a16:creationId xmlns:a16="http://schemas.microsoft.com/office/drawing/2014/main" id="{6C33D1BC-EE27-4331-9EBA-64ECA3ABF1FA}"/>
              </a:ext>
            </a:extLst>
          </p:cNvPr>
          <p:cNvSpPr>
            <a:spLocks noChangeArrowheads="1"/>
          </p:cNvSpPr>
          <p:nvPr/>
        </p:nvSpPr>
        <p:spPr bwMode="gray">
          <a:xfrm>
            <a:off x="279400" y="3810000"/>
            <a:ext cx="609600" cy="438150"/>
          </a:xfrm>
          <a:custGeom>
            <a:avLst/>
            <a:gdLst>
              <a:gd name="G0" fmla="+- 12656 0 0"/>
              <a:gd name="G1" fmla="+- 5400 0 0"/>
              <a:gd name="G2" fmla="+- 21600 0 5400"/>
              <a:gd name="G3" fmla="+- 10800 0 5400"/>
              <a:gd name="G4" fmla="+- 21600 0 12656"/>
              <a:gd name="G5" fmla="*/ G4 G3 10800"/>
              <a:gd name="G6" fmla="+- 21600 0 G5"/>
              <a:gd name="T0" fmla="*/ 12656 w 21600"/>
              <a:gd name="T1" fmla="*/ 0 h 21600"/>
              <a:gd name="T2" fmla="*/ 0 w 21600"/>
              <a:gd name="T3" fmla="*/ 10800 h 21600"/>
              <a:gd name="T4" fmla="*/ 12656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2656" y="0"/>
                </a:moveTo>
                <a:lnTo>
                  <a:pt x="12656" y="5400"/>
                </a:lnTo>
                <a:lnTo>
                  <a:pt x="3375" y="5400"/>
                </a:lnTo>
                <a:lnTo>
                  <a:pt x="3375" y="16200"/>
                </a:lnTo>
                <a:lnTo>
                  <a:pt x="12656" y="16200"/>
                </a:lnTo>
                <a:lnTo>
                  <a:pt x="12656"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withEffect">
                                  <p:stCondLst>
                                    <p:cond delay="0"/>
                                  </p:stCondLst>
                                  <p:childTnLst>
                                    <p:set>
                                      <p:cBhvr>
                                        <p:cTn id="6" dur="1" fill="hold">
                                          <p:stCondLst>
                                            <p:cond delay="0"/>
                                          </p:stCondLst>
                                        </p:cTn>
                                        <p:tgtEl>
                                          <p:spTgt spid="3101"/>
                                        </p:tgtEl>
                                        <p:attrNameLst>
                                          <p:attrName>style.visibility</p:attrName>
                                        </p:attrNameLst>
                                      </p:cBhvr>
                                      <p:to>
                                        <p:strVal val="visible"/>
                                      </p:to>
                                    </p:set>
                                    <p:animEffect transition="in" filter="wipe(right)">
                                      <p:cBhvr>
                                        <p:cTn id="7" dur="500"/>
                                        <p:tgtEl>
                                          <p:spTgt spid="3101"/>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102"/>
                                        </p:tgtEl>
                                        <p:attrNameLst>
                                          <p:attrName>style.visibility</p:attrName>
                                        </p:attrNameLst>
                                      </p:cBhvr>
                                      <p:to>
                                        <p:strVal val="visible"/>
                                      </p:to>
                                    </p:set>
                                    <p:animEffect transition="in" filter="wipe(left)">
                                      <p:cBhvr>
                                        <p:cTn id="11" dur="1000"/>
                                        <p:tgtEl>
                                          <p:spTgt spid="3102"/>
                                        </p:tgtEl>
                                      </p:cBhvr>
                                    </p:animEffect>
                                  </p:childTnLst>
                                </p:cTn>
                              </p:par>
                            </p:childTnLst>
                          </p:cTn>
                        </p:par>
                        <p:par>
                          <p:cTn id="12" fill="hold" nodeType="afterGroup">
                            <p:stCondLst>
                              <p:cond delay="1500"/>
                            </p:stCondLst>
                            <p:childTnLst>
                              <p:par>
                                <p:cTn id="13" presetID="22" presetClass="entr" presetSubtype="2" fill="hold" nodeType="afterEffect">
                                  <p:stCondLst>
                                    <p:cond delay="0"/>
                                  </p:stCondLst>
                                  <p:childTnLst>
                                    <p:set>
                                      <p:cBhvr>
                                        <p:cTn id="14" dur="1" fill="hold">
                                          <p:stCondLst>
                                            <p:cond delay="0"/>
                                          </p:stCondLst>
                                        </p:cTn>
                                        <p:tgtEl>
                                          <p:spTgt spid="3121"/>
                                        </p:tgtEl>
                                        <p:attrNameLst>
                                          <p:attrName>style.visibility</p:attrName>
                                        </p:attrNameLst>
                                      </p:cBhvr>
                                      <p:to>
                                        <p:strVal val="visible"/>
                                      </p:to>
                                    </p:set>
                                    <p:animEffect transition="in" filter="wipe(right)">
                                      <p:cBhvr>
                                        <p:cTn id="15" dur="1000"/>
                                        <p:tgtEl>
                                          <p:spTgt spid="3121"/>
                                        </p:tgtEl>
                                      </p:cBhvr>
                                    </p:animEffect>
                                  </p:childTnLst>
                                </p:cTn>
                              </p:par>
                              <p:par>
                                <p:cTn id="16" presetID="35" presetClass="path" presetSubtype="0" repeatCount="indefinite" accel="50000" decel="50000" fill="hold" nodeType="withEffect">
                                  <p:stCondLst>
                                    <p:cond delay="0"/>
                                  </p:stCondLst>
                                  <p:childTnLst>
                                    <p:animMotion origin="layout" path="M -4.16667E-6 -3.7037E-7 L 0.27865 -3.7037E-7 " pathEditMode="relative" rAng="0" ptsTypes="AA">
                                      <p:cBhvr>
                                        <p:cTn id="17" dur="3000" spd="-100000" fill="hold"/>
                                        <p:tgtEl>
                                          <p:spTgt spid="3115"/>
                                        </p:tgtEl>
                                        <p:attrNameLst>
                                          <p:attrName>ppt_x</p:attrName>
                                          <p:attrName>ppt_y</p:attrName>
                                        </p:attrNameLst>
                                      </p:cBhvr>
                                      <p:rCtr x="13924" y="0"/>
                                    </p:animMotion>
                                  </p:childTnLst>
                                </p:cTn>
                              </p:par>
                              <p:par>
                                <p:cTn id="18" presetID="63" presetClass="path" presetSubtype="0" repeatCount="indefinite" accel="50000" decel="50000" fill="hold" nodeType="withEffect">
                                  <p:stCondLst>
                                    <p:cond delay="0"/>
                                  </p:stCondLst>
                                  <p:childTnLst>
                                    <p:animMotion origin="layout" path="M 5.55112E-17 -3.7037E-7 L -0.09167 -3.7037E-7 " pathEditMode="relative" rAng="0" ptsTypes="AA">
                                      <p:cBhvr>
                                        <p:cTn id="19" dur="3000" fill="hold"/>
                                        <p:tgtEl>
                                          <p:spTgt spid="3119"/>
                                        </p:tgtEl>
                                        <p:attrNameLst>
                                          <p:attrName>ppt_x</p:attrName>
                                          <p:attrName>ppt_y</p:attrName>
                                        </p:attrNameLst>
                                      </p:cBhvr>
                                      <p:rCtr x="-4583" y="0"/>
                                    </p:animMotion>
                                  </p:childTnLst>
                                </p:cTn>
                              </p:par>
                              <p:par>
                                <p:cTn id="20" presetID="35" presetClass="path" presetSubtype="0" repeatCount="indefinite" accel="50000" decel="50000" fill="hold" nodeType="withEffect">
                                  <p:stCondLst>
                                    <p:cond delay="0"/>
                                  </p:stCondLst>
                                  <p:childTnLst>
                                    <p:animMotion origin="layout" path="M -4.72222E-6 -3.7037E-7 L -0.04045 -3.7037E-7 " pathEditMode="relative" rAng="0" ptsTypes="AA">
                                      <p:cBhvr>
                                        <p:cTn id="21" dur="1000" fill="hold"/>
                                        <p:tgtEl>
                                          <p:spTgt spid="3116"/>
                                        </p:tgtEl>
                                        <p:attrNameLst>
                                          <p:attrName>ppt_x</p:attrName>
                                          <p:attrName>ppt_y</p:attrName>
                                        </p:attrNameLst>
                                      </p:cBhvr>
                                      <p:rCtr x="-2031" y="0"/>
                                    </p:animMotion>
                                  </p:childTnLst>
                                </p:cTn>
                              </p:par>
                              <p:par>
                                <p:cTn id="22" presetID="63" presetClass="path" presetSubtype="0" repeatCount="indefinite" accel="50000" decel="50000" fill="hold" nodeType="withEffect">
                                  <p:stCondLst>
                                    <p:cond delay="0"/>
                                  </p:stCondLst>
                                  <p:childTnLst>
                                    <p:animMotion origin="layout" path="M 0.00225 -3.7037E-7 L 0.23316 -3.7037E-7 " pathEditMode="relative" rAng="0" ptsTypes="AA">
                                      <p:cBhvr>
                                        <p:cTn id="23" dur="3000" fill="hold"/>
                                        <p:tgtEl>
                                          <p:spTgt spid="3116"/>
                                        </p:tgtEl>
                                        <p:attrNameLst>
                                          <p:attrName>ppt_x</p:attrName>
                                          <p:attrName>ppt_y</p:attrName>
                                        </p:attrNameLst>
                                      </p:cBhvr>
                                      <p:rCtr x="11545" y="0"/>
                                    </p:animMotion>
                                  </p:childTnLst>
                                </p:cTn>
                              </p:par>
                              <p:par>
                                <p:cTn id="24" presetID="63" presetClass="path" presetSubtype="0" repeatCount="indefinite" accel="50000" decel="50000" fill="hold" nodeType="withEffect">
                                  <p:stCondLst>
                                    <p:cond delay="0"/>
                                  </p:stCondLst>
                                  <p:endCondLst>
                                    <p:cond evt="onNext" delay="0">
                                      <p:tgtEl>
                                        <p:sldTgt/>
                                      </p:tgtEl>
                                    </p:cond>
                                  </p:endCondLst>
                                  <p:childTnLst>
                                    <p:animMotion origin="layout" path="M -3.05556E-6 4.44444E-6 L -0.17899 4.44444E-6 " pathEditMode="relative" rAng="0" ptsTypes="AA">
                                      <p:cBhvr>
                                        <p:cTn id="25" dur="2000" fill="hold"/>
                                        <p:tgtEl>
                                          <p:spTgt spid="3118"/>
                                        </p:tgtEl>
                                        <p:attrNameLst>
                                          <p:attrName>ppt_x</p:attrName>
                                          <p:attrName>ppt_y</p:attrName>
                                        </p:attrNameLst>
                                      </p:cBhvr>
                                      <p:rCtr x="-8958" y="0"/>
                                    </p:animMotion>
                                  </p:childTnLst>
                                </p:cTn>
                              </p:par>
                              <p:par>
                                <p:cTn id="26" presetID="63" presetClass="path" presetSubtype="0" repeatCount="indefinite" accel="50000" decel="50000" fill="hold" nodeType="withEffect">
                                  <p:stCondLst>
                                    <p:cond delay="0"/>
                                  </p:stCondLst>
                                  <p:childTnLst>
                                    <p:animMotion origin="layout" path="M 1.66667E-6 -2.22222E-6 L -0.11771 -2.22222E-6 " pathEditMode="relative" rAng="0" ptsTypes="AA">
                                      <p:cBhvr>
                                        <p:cTn id="27" dur="3000" fill="hold"/>
                                        <p:tgtEl>
                                          <p:spTgt spid="3120"/>
                                        </p:tgtEl>
                                        <p:attrNameLst>
                                          <p:attrName>ppt_x</p:attrName>
                                          <p:attrName>ppt_y</p:attrName>
                                        </p:attrNameLst>
                                      </p:cBhvr>
                                      <p:rCtr x="-5885" y="0"/>
                                    </p:animMotion>
                                  </p:childTnLst>
                                </p:cTn>
                              </p:par>
                              <p:par>
                                <p:cTn id="28" presetID="63" presetClass="path" presetSubtype="0" repeatCount="indefinite" accel="50000" decel="50000" fill="hold" nodeType="withEffect">
                                  <p:stCondLst>
                                    <p:cond delay="0"/>
                                  </p:stCondLst>
                                  <p:endCondLst>
                                    <p:cond evt="onNext" delay="0">
                                      <p:tgtEl>
                                        <p:sldTgt/>
                                      </p:tgtEl>
                                    </p:cond>
                                  </p:endCondLst>
                                  <p:childTnLst>
                                    <p:animMotion origin="layout" path="M -0.01059 -3.7037E-7 L 0.18836 -3.7037E-7 " pathEditMode="relative" rAng="0" ptsTypes="AA">
                                      <p:cBhvr>
                                        <p:cTn id="29" dur="2000" fill="hold"/>
                                        <p:tgtEl>
                                          <p:spTgt spid="3117"/>
                                        </p:tgtEl>
                                        <p:attrNameLst>
                                          <p:attrName>ppt_x</p:attrName>
                                          <p:attrName>ppt_y</p:attrName>
                                        </p:attrNameLst>
                                      </p:cBhvr>
                                      <p:rCtr x="9948" y="0"/>
                                    </p:animMotion>
                                  </p:childTnLst>
                                </p:cTn>
                              </p:par>
                              <p:par>
                                <p:cTn id="30" presetID="14" presetClass="entr" presetSubtype="5" fill="hold" nodeType="withEffect">
                                  <p:stCondLst>
                                    <p:cond delay="0"/>
                                  </p:stCondLst>
                                  <p:childTnLst>
                                    <p:set>
                                      <p:cBhvr>
                                        <p:cTn id="31" dur="1" fill="hold">
                                          <p:stCondLst>
                                            <p:cond delay="0"/>
                                          </p:stCondLst>
                                        </p:cTn>
                                        <p:tgtEl>
                                          <p:spTgt spid="3111"/>
                                        </p:tgtEl>
                                        <p:attrNameLst>
                                          <p:attrName>style.visibility</p:attrName>
                                        </p:attrNameLst>
                                      </p:cBhvr>
                                      <p:to>
                                        <p:strVal val="visible"/>
                                      </p:to>
                                    </p:set>
                                    <p:animEffect transition="in" filter="randombar(vertical)">
                                      <p:cBhvr>
                                        <p:cTn id="32" dur="2000"/>
                                        <p:tgtEl>
                                          <p:spTgt spid="3111"/>
                                        </p:tgtEl>
                                      </p:cBhvr>
                                    </p:animEffect>
                                  </p:childTnLst>
                                </p:cTn>
                              </p:par>
                            </p:childTnLst>
                          </p:cTn>
                        </p:par>
                        <p:par>
                          <p:cTn id="33" fill="hold" nodeType="afterGroup">
                            <p:stCondLst>
                              <p:cond delay="4500"/>
                            </p:stCondLst>
                            <p:childTnLst>
                              <p:par>
                                <p:cTn id="34" presetID="18" presetClass="entr" presetSubtype="12" fill="hold" nodeType="afterEffect">
                                  <p:stCondLst>
                                    <p:cond delay="0"/>
                                  </p:stCondLst>
                                  <p:childTnLst>
                                    <p:set>
                                      <p:cBhvr>
                                        <p:cTn id="35" dur="1" fill="hold">
                                          <p:stCondLst>
                                            <p:cond delay="0"/>
                                          </p:stCondLst>
                                        </p:cTn>
                                        <p:tgtEl>
                                          <p:spTgt spid="3112"/>
                                        </p:tgtEl>
                                        <p:attrNameLst>
                                          <p:attrName>style.visibility</p:attrName>
                                        </p:attrNameLst>
                                      </p:cBhvr>
                                      <p:to>
                                        <p:strVal val="visible"/>
                                      </p:to>
                                    </p:set>
                                    <p:animEffect transition="in" filter="strips(downLeft)">
                                      <p:cBhvr>
                                        <p:cTn id="36" dur="2000"/>
                                        <p:tgtEl>
                                          <p:spTgt spid="3112"/>
                                        </p:tgtEl>
                                      </p:cBhvr>
                                    </p:animEffect>
                                  </p:childTnLst>
                                </p:cTn>
                              </p:par>
                            </p:childTnLst>
                          </p:cTn>
                        </p:par>
                        <p:par>
                          <p:cTn id="37" fill="hold" nodeType="afterGroup">
                            <p:stCondLst>
                              <p:cond delay="6500"/>
                            </p:stCondLst>
                            <p:childTnLst>
                              <p:par>
                                <p:cTn id="38" presetID="10" presetClass="entr" presetSubtype="0" fill="hold" nodeType="afterEffect">
                                  <p:stCondLst>
                                    <p:cond delay="0"/>
                                  </p:stCondLst>
                                  <p:childTnLst>
                                    <p:set>
                                      <p:cBhvr>
                                        <p:cTn id="39" dur="1" fill="hold">
                                          <p:stCondLst>
                                            <p:cond delay="0"/>
                                          </p:stCondLst>
                                        </p:cTn>
                                        <p:tgtEl>
                                          <p:spTgt spid="3113"/>
                                        </p:tgtEl>
                                        <p:attrNameLst>
                                          <p:attrName>style.visibility</p:attrName>
                                        </p:attrNameLst>
                                      </p:cBhvr>
                                      <p:to>
                                        <p:strVal val="visible"/>
                                      </p:to>
                                    </p:set>
                                    <p:animEffect transition="in" filter="fade">
                                      <p:cBhvr>
                                        <p:cTn id="40" dur="2000"/>
                                        <p:tgtEl>
                                          <p:spTgt spid="3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3A97EC0-89FF-49E8-85CD-5AC055740EFF}"/>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EF23FA23-F944-4851-A3DB-584982026C89}"/>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C9CF0F3E-0EC5-4CB6-9918-06B1E41E1A86}"/>
              </a:ext>
            </a:extLst>
          </p:cNvPr>
          <p:cNvSpPr>
            <a:spLocks noGrp="1"/>
          </p:cNvSpPr>
          <p:nvPr>
            <p:ph type="dt" sz="half" idx="10"/>
          </p:nvPr>
        </p:nvSpPr>
        <p:spPr/>
        <p:txBody>
          <a:bodyPr/>
          <a:lstStyle>
            <a:lvl1pPr>
              <a:defRPr/>
            </a:lvl1pPr>
          </a:lstStyle>
          <a:p>
            <a:endParaRPr lang="en-US" altLang="vi-VN"/>
          </a:p>
        </p:txBody>
      </p:sp>
      <p:sp>
        <p:nvSpPr>
          <p:cNvPr id="5" name="Chỗ dành sẵn cho Chân trang 4">
            <a:extLst>
              <a:ext uri="{FF2B5EF4-FFF2-40B4-BE49-F238E27FC236}">
                <a16:creationId xmlns:a16="http://schemas.microsoft.com/office/drawing/2014/main" id="{E5F06B2F-CE23-41C5-AE2A-48BEEDCE3CC4}"/>
              </a:ext>
            </a:extLst>
          </p:cNvPr>
          <p:cNvSpPr>
            <a:spLocks noGrp="1"/>
          </p:cNvSpPr>
          <p:nvPr>
            <p:ph type="ftr" sz="quarter" idx="11"/>
          </p:nvPr>
        </p:nvSpPr>
        <p:spPr/>
        <p:txBody>
          <a:bodyPr/>
          <a:lstStyle>
            <a:lvl1pPr>
              <a:defRPr/>
            </a:lvl1pPr>
          </a:lstStyle>
          <a:p>
            <a:endParaRPr lang="en-US" altLang="vi-VN"/>
          </a:p>
        </p:txBody>
      </p:sp>
      <p:sp>
        <p:nvSpPr>
          <p:cNvPr id="6" name="Chỗ dành sẵn cho Số hiệu Bản chiếu 5">
            <a:extLst>
              <a:ext uri="{FF2B5EF4-FFF2-40B4-BE49-F238E27FC236}">
                <a16:creationId xmlns:a16="http://schemas.microsoft.com/office/drawing/2014/main" id="{0DF65601-2172-4FA1-9D7F-1C16C748F99D}"/>
              </a:ext>
            </a:extLst>
          </p:cNvPr>
          <p:cNvSpPr>
            <a:spLocks noGrp="1"/>
          </p:cNvSpPr>
          <p:nvPr>
            <p:ph type="sldNum" sz="quarter" idx="12"/>
          </p:nvPr>
        </p:nvSpPr>
        <p:spPr/>
        <p:txBody>
          <a:bodyPr/>
          <a:lstStyle>
            <a:lvl1pPr>
              <a:defRPr/>
            </a:lvl1pPr>
          </a:lstStyle>
          <a:p>
            <a:fld id="{5B099FD0-C8E2-4A63-8988-90F6D9B0205F}" type="slidenum">
              <a:rPr lang="en-US" altLang="vi-VN"/>
              <a:pPr/>
              <a:t>‹#›</a:t>
            </a:fld>
            <a:endParaRPr lang="en-US" altLang="vi-VN"/>
          </a:p>
        </p:txBody>
      </p:sp>
    </p:spTree>
    <p:extLst>
      <p:ext uri="{BB962C8B-B14F-4D97-AF65-F5344CB8AC3E}">
        <p14:creationId xmlns:p14="http://schemas.microsoft.com/office/powerpoint/2010/main" val="2742988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1630B2A3-C75B-4AF3-BCA6-460C9C38ABC5}"/>
              </a:ext>
            </a:extLst>
          </p:cNvPr>
          <p:cNvSpPr>
            <a:spLocks noGrp="1"/>
          </p:cNvSpPr>
          <p:nvPr>
            <p:ph type="title" orient="vert"/>
          </p:nvPr>
        </p:nvSpPr>
        <p:spPr>
          <a:xfrm>
            <a:off x="6629400" y="295275"/>
            <a:ext cx="2057400" cy="5649913"/>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F420D8EF-F3FC-4F64-B565-85A82BDCBAFA}"/>
              </a:ext>
            </a:extLst>
          </p:cNvPr>
          <p:cNvSpPr>
            <a:spLocks noGrp="1"/>
          </p:cNvSpPr>
          <p:nvPr>
            <p:ph type="body" orient="vert" idx="1"/>
          </p:nvPr>
        </p:nvSpPr>
        <p:spPr>
          <a:xfrm>
            <a:off x="457200" y="295275"/>
            <a:ext cx="6019800" cy="5649913"/>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A40CF555-806F-4A29-877C-240DB2351FCF}"/>
              </a:ext>
            </a:extLst>
          </p:cNvPr>
          <p:cNvSpPr>
            <a:spLocks noGrp="1"/>
          </p:cNvSpPr>
          <p:nvPr>
            <p:ph type="dt" sz="half" idx="10"/>
          </p:nvPr>
        </p:nvSpPr>
        <p:spPr/>
        <p:txBody>
          <a:bodyPr/>
          <a:lstStyle>
            <a:lvl1pPr>
              <a:defRPr/>
            </a:lvl1pPr>
          </a:lstStyle>
          <a:p>
            <a:endParaRPr lang="en-US" altLang="vi-VN"/>
          </a:p>
        </p:txBody>
      </p:sp>
      <p:sp>
        <p:nvSpPr>
          <p:cNvPr id="5" name="Chỗ dành sẵn cho Chân trang 4">
            <a:extLst>
              <a:ext uri="{FF2B5EF4-FFF2-40B4-BE49-F238E27FC236}">
                <a16:creationId xmlns:a16="http://schemas.microsoft.com/office/drawing/2014/main" id="{5EE6DDE2-6A0E-4B4D-AFD2-7B2C7CB3FE53}"/>
              </a:ext>
            </a:extLst>
          </p:cNvPr>
          <p:cNvSpPr>
            <a:spLocks noGrp="1"/>
          </p:cNvSpPr>
          <p:nvPr>
            <p:ph type="ftr" sz="quarter" idx="11"/>
          </p:nvPr>
        </p:nvSpPr>
        <p:spPr/>
        <p:txBody>
          <a:bodyPr/>
          <a:lstStyle>
            <a:lvl1pPr>
              <a:defRPr/>
            </a:lvl1pPr>
          </a:lstStyle>
          <a:p>
            <a:endParaRPr lang="en-US" altLang="vi-VN"/>
          </a:p>
        </p:txBody>
      </p:sp>
      <p:sp>
        <p:nvSpPr>
          <p:cNvPr id="6" name="Chỗ dành sẵn cho Số hiệu Bản chiếu 5">
            <a:extLst>
              <a:ext uri="{FF2B5EF4-FFF2-40B4-BE49-F238E27FC236}">
                <a16:creationId xmlns:a16="http://schemas.microsoft.com/office/drawing/2014/main" id="{01F8D382-72AB-4F6A-BC92-83A677903F12}"/>
              </a:ext>
            </a:extLst>
          </p:cNvPr>
          <p:cNvSpPr>
            <a:spLocks noGrp="1"/>
          </p:cNvSpPr>
          <p:nvPr>
            <p:ph type="sldNum" sz="quarter" idx="12"/>
          </p:nvPr>
        </p:nvSpPr>
        <p:spPr/>
        <p:txBody>
          <a:bodyPr/>
          <a:lstStyle>
            <a:lvl1pPr>
              <a:defRPr/>
            </a:lvl1pPr>
          </a:lstStyle>
          <a:p>
            <a:fld id="{8BCAD8CB-2845-4256-A3EB-1EA2148BB838}" type="slidenum">
              <a:rPr lang="en-US" altLang="vi-VN"/>
              <a:pPr/>
              <a:t>‹#›</a:t>
            </a:fld>
            <a:endParaRPr lang="en-US" altLang="vi-VN"/>
          </a:p>
        </p:txBody>
      </p:sp>
    </p:spTree>
    <p:extLst>
      <p:ext uri="{BB962C8B-B14F-4D97-AF65-F5344CB8AC3E}">
        <p14:creationId xmlns:p14="http://schemas.microsoft.com/office/powerpoint/2010/main" val="766657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êu đề, Văn bản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EB02AD4-AD17-4EDE-8166-30BB65FB1F4B}"/>
              </a:ext>
            </a:extLst>
          </p:cNvPr>
          <p:cNvSpPr>
            <a:spLocks noGrp="1"/>
          </p:cNvSpPr>
          <p:nvPr>
            <p:ph type="title"/>
          </p:nvPr>
        </p:nvSpPr>
        <p:spPr>
          <a:xfrm>
            <a:off x="819150" y="295275"/>
            <a:ext cx="7867650" cy="7921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FC125A66-3396-4628-9E36-284FC9D28D36}"/>
              </a:ext>
            </a:extLst>
          </p:cNvPr>
          <p:cNvSpPr>
            <a:spLocks noGrp="1"/>
          </p:cNvSpPr>
          <p:nvPr>
            <p:ph type="body" sz="half" idx="1"/>
          </p:nvPr>
        </p:nvSpPr>
        <p:spPr>
          <a:xfrm>
            <a:off x="457200" y="1219200"/>
            <a:ext cx="4038600" cy="47259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EC4E03E1-BB04-4711-9934-00A60168277E}"/>
              </a:ext>
            </a:extLst>
          </p:cNvPr>
          <p:cNvSpPr>
            <a:spLocks noGrp="1"/>
          </p:cNvSpPr>
          <p:nvPr>
            <p:ph sz="half" idx="2"/>
          </p:nvPr>
        </p:nvSpPr>
        <p:spPr>
          <a:xfrm>
            <a:off x="4648200" y="1219200"/>
            <a:ext cx="4038600" cy="47259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64B1BC43-2790-4C6E-8996-AC16D8F2C17B}"/>
              </a:ext>
            </a:extLst>
          </p:cNvPr>
          <p:cNvSpPr>
            <a:spLocks noGrp="1"/>
          </p:cNvSpPr>
          <p:nvPr>
            <p:ph type="dt" sz="half" idx="10"/>
          </p:nvPr>
        </p:nvSpPr>
        <p:spPr>
          <a:xfrm>
            <a:off x="6705600" y="6381750"/>
            <a:ext cx="914400" cy="476250"/>
          </a:xfrm>
        </p:spPr>
        <p:txBody>
          <a:bodyPr/>
          <a:lstStyle>
            <a:lvl1pPr>
              <a:defRPr/>
            </a:lvl1pPr>
          </a:lstStyle>
          <a:p>
            <a:endParaRPr lang="en-US" altLang="vi-VN"/>
          </a:p>
        </p:txBody>
      </p:sp>
      <p:sp>
        <p:nvSpPr>
          <p:cNvPr id="6" name="Chỗ dành sẵn cho Chân trang 5">
            <a:extLst>
              <a:ext uri="{FF2B5EF4-FFF2-40B4-BE49-F238E27FC236}">
                <a16:creationId xmlns:a16="http://schemas.microsoft.com/office/drawing/2014/main" id="{874703BE-AECF-4D94-B248-10EAB6DEAF0A}"/>
              </a:ext>
            </a:extLst>
          </p:cNvPr>
          <p:cNvSpPr>
            <a:spLocks noGrp="1"/>
          </p:cNvSpPr>
          <p:nvPr>
            <p:ph type="ftr" sz="quarter" idx="11"/>
          </p:nvPr>
        </p:nvSpPr>
        <p:spPr>
          <a:xfrm>
            <a:off x="3124200" y="6381750"/>
            <a:ext cx="2895600" cy="476250"/>
          </a:xfrm>
        </p:spPr>
        <p:txBody>
          <a:bodyPr/>
          <a:lstStyle>
            <a:lvl1pPr>
              <a:defRPr/>
            </a:lvl1pPr>
          </a:lstStyle>
          <a:p>
            <a:endParaRPr lang="en-US" altLang="vi-VN"/>
          </a:p>
        </p:txBody>
      </p:sp>
      <p:sp>
        <p:nvSpPr>
          <p:cNvPr id="7" name="Chỗ dành sẵn cho Số hiệu Bản chiếu 6">
            <a:extLst>
              <a:ext uri="{FF2B5EF4-FFF2-40B4-BE49-F238E27FC236}">
                <a16:creationId xmlns:a16="http://schemas.microsoft.com/office/drawing/2014/main" id="{3767F203-B3D1-4F7E-B0CD-6DA1388D2911}"/>
              </a:ext>
            </a:extLst>
          </p:cNvPr>
          <p:cNvSpPr>
            <a:spLocks noGrp="1"/>
          </p:cNvSpPr>
          <p:nvPr>
            <p:ph type="sldNum" sz="quarter" idx="12"/>
          </p:nvPr>
        </p:nvSpPr>
        <p:spPr>
          <a:xfrm>
            <a:off x="457200" y="6365875"/>
            <a:ext cx="914400" cy="476250"/>
          </a:xfrm>
        </p:spPr>
        <p:txBody>
          <a:bodyPr/>
          <a:lstStyle>
            <a:lvl1pPr>
              <a:defRPr/>
            </a:lvl1pPr>
          </a:lstStyle>
          <a:p>
            <a:fld id="{6891FF24-4B4E-43CC-BA50-96D1D10ADB73}" type="slidenum">
              <a:rPr lang="en-US" altLang="vi-VN"/>
              <a:pPr/>
              <a:t>‹#›</a:t>
            </a:fld>
            <a:endParaRPr lang="en-US" altLang="vi-VN"/>
          </a:p>
        </p:txBody>
      </p:sp>
    </p:spTree>
    <p:extLst>
      <p:ext uri="{BB962C8B-B14F-4D97-AF65-F5344CB8AC3E}">
        <p14:creationId xmlns:p14="http://schemas.microsoft.com/office/powerpoint/2010/main" val="17884820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êu đề và Bả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65E6249-117E-4306-8BAC-F80EE3A90E5E}"/>
              </a:ext>
            </a:extLst>
          </p:cNvPr>
          <p:cNvSpPr>
            <a:spLocks noGrp="1"/>
          </p:cNvSpPr>
          <p:nvPr>
            <p:ph type="title"/>
          </p:nvPr>
        </p:nvSpPr>
        <p:spPr>
          <a:xfrm>
            <a:off x="819150" y="295275"/>
            <a:ext cx="7867650" cy="792163"/>
          </a:xfrm>
        </p:spPr>
        <p:txBody>
          <a:bodyPr/>
          <a:lstStyle/>
          <a:p>
            <a:r>
              <a:rPr lang="vi-VN"/>
              <a:t>Bấm để sửa kiểu tiêu đề Bản cái</a:t>
            </a:r>
          </a:p>
        </p:txBody>
      </p:sp>
      <p:sp>
        <p:nvSpPr>
          <p:cNvPr id="3" name="Chỗ dành sẵn cho Bảng 2">
            <a:extLst>
              <a:ext uri="{FF2B5EF4-FFF2-40B4-BE49-F238E27FC236}">
                <a16:creationId xmlns:a16="http://schemas.microsoft.com/office/drawing/2014/main" id="{5210AE3C-3650-4C92-9B61-67580DA9DBBF}"/>
              </a:ext>
            </a:extLst>
          </p:cNvPr>
          <p:cNvSpPr>
            <a:spLocks noGrp="1"/>
          </p:cNvSpPr>
          <p:nvPr>
            <p:ph type="tbl" idx="1"/>
          </p:nvPr>
        </p:nvSpPr>
        <p:spPr>
          <a:xfrm>
            <a:off x="457200" y="1219200"/>
            <a:ext cx="8229600" cy="4725988"/>
          </a:xfrm>
        </p:spPr>
        <p:txBody>
          <a:bodyPr/>
          <a:lstStyle/>
          <a:p>
            <a:r>
              <a:rPr lang="vi-VN"/>
              <a:t>Bấm biểu tượng để thêm bảng</a:t>
            </a:r>
          </a:p>
        </p:txBody>
      </p:sp>
      <p:sp>
        <p:nvSpPr>
          <p:cNvPr id="4" name="Chỗ dành sẵn cho Ngày tháng 3">
            <a:extLst>
              <a:ext uri="{FF2B5EF4-FFF2-40B4-BE49-F238E27FC236}">
                <a16:creationId xmlns:a16="http://schemas.microsoft.com/office/drawing/2014/main" id="{9E14D743-DEC3-4660-A829-6936674F978D}"/>
              </a:ext>
            </a:extLst>
          </p:cNvPr>
          <p:cNvSpPr>
            <a:spLocks noGrp="1"/>
          </p:cNvSpPr>
          <p:nvPr>
            <p:ph type="dt" sz="half" idx="10"/>
          </p:nvPr>
        </p:nvSpPr>
        <p:spPr>
          <a:xfrm>
            <a:off x="6705600" y="6381750"/>
            <a:ext cx="914400" cy="476250"/>
          </a:xfrm>
        </p:spPr>
        <p:txBody>
          <a:bodyPr/>
          <a:lstStyle>
            <a:lvl1pPr>
              <a:defRPr/>
            </a:lvl1pPr>
          </a:lstStyle>
          <a:p>
            <a:endParaRPr lang="en-US" altLang="vi-VN"/>
          </a:p>
        </p:txBody>
      </p:sp>
      <p:sp>
        <p:nvSpPr>
          <p:cNvPr id="5" name="Chỗ dành sẵn cho Chân trang 4">
            <a:extLst>
              <a:ext uri="{FF2B5EF4-FFF2-40B4-BE49-F238E27FC236}">
                <a16:creationId xmlns:a16="http://schemas.microsoft.com/office/drawing/2014/main" id="{363A2B30-8C62-4E95-B846-4EC3F7497578}"/>
              </a:ext>
            </a:extLst>
          </p:cNvPr>
          <p:cNvSpPr>
            <a:spLocks noGrp="1"/>
          </p:cNvSpPr>
          <p:nvPr>
            <p:ph type="ftr" sz="quarter" idx="11"/>
          </p:nvPr>
        </p:nvSpPr>
        <p:spPr>
          <a:xfrm>
            <a:off x="3124200" y="6381750"/>
            <a:ext cx="2895600" cy="476250"/>
          </a:xfrm>
        </p:spPr>
        <p:txBody>
          <a:bodyPr/>
          <a:lstStyle>
            <a:lvl1pPr>
              <a:defRPr/>
            </a:lvl1pPr>
          </a:lstStyle>
          <a:p>
            <a:endParaRPr lang="en-US" altLang="vi-VN"/>
          </a:p>
        </p:txBody>
      </p:sp>
      <p:sp>
        <p:nvSpPr>
          <p:cNvPr id="6" name="Chỗ dành sẵn cho Số hiệu Bản chiếu 5">
            <a:extLst>
              <a:ext uri="{FF2B5EF4-FFF2-40B4-BE49-F238E27FC236}">
                <a16:creationId xmlns:a16="http://schemas.microsoft.com/office/drawing/2014/main" id="{901D83D1-C9EE-4B52-9794-AFA0ADA1DD84}"/>
              </a:ext>
            </a:extLst>
          </p:cNvPr>
          <p:cNvSpPr>
            <a:spLocks noGrp="1"/>
          </p:cNvSpPr>
          <p:nvPr>
            <p:ph type="sldNum" sz="quarter" idx="12"/>
          </p:nvPr>
        </p:nvSpPr>
        <p:spPr>
          <a:xfrm>
            <a:off x="457200" y="6365875"/>
            <a:ext cx="914400" cy="476250"/>
          </a:xfrm>
        </p:spPr>
        <p:txBody>
          <a:bodyPr/>
          <a:lstStyle>
            <a:lvl1pPr>
              <a:defRPr/>
            </a:lvl1pPr>
          </a:lstStyle>
          <a:p>
            <a:fld id="{F28C346C-5FA5-46FC-9207-4436994775F3}" type="slidenum">
              <a:rPr lang="en-US" altLang="vi-VN"/>
              <a:pPr/>
              <a:t>‹#›</a:t>
            </a:fld>
            <a:endParaRPr lang="en-US" altLang="vi-VN"/>
          </a:p>
        </p:txBody>
      </p:sp>
    </p:spTree>
    <p:extLst>
      <p:ext uri="{BB962C8B-B14F-4D97-AF65-F5344CB8AC3E}">
        <p14:creationId xmlns:p14="http://schemas.microsoft.com/office/powerpoint/2010/main" val="34314542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iêu đề và Văn bản Trên Nộ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143C651-E1A7-40E6-A69E-028EF1BF7A5A}"/>
              </a:ext>
            </a:extLst>
          </p:cNvPr>
          <p:cNvSpPr>
            <a:spLocks noGrp="1"/>
          </p:cNvSpPr>
          <p:nvPr>
            <p:ph type="title"/>
          </p:nvPr>
        </p:nvSpPr>
        <p:spPr>
          <a:xfrm>
            <a:off x="819150" y="295275"/>
            <a:ext cx="7867650" cy="7921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A876F93B-E887-483F-8C4D-3CA98218DB0E}"/>
              </a:ext>
            </a:extLst>
          </p:cNvPr>
          <p:cNvSpPr>
            <a:spLocks noGrp="1"/>
          </p:cNvSpPr>
          <p:nvPr>
            <p:ph type="body" sz="half" idx="1"/>
          </p:nvPr>
        </p:nvSpPr>
        <p:spPr>
          <a:xfrm>
            <a:off x="457200" y="1219200"/>
            <a:ext cx="8229600" cy="2286000"/>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3D959394-00CF-4DCC-AEAD-FD91A5CD2658}"/>
              </a:ext>
            </a:extLst>
          </p:cNvPr>
          <p:cNvSpPr>
            <a:spLocks noGrp="1"/>
          </p:cNvSpPr>
          <p:nvPr>
            <p:ph sz="half" idx="2"/>
          </p:nvPr>
        </p:nvSpPr>
        <p:spPr>
          <a:xfrm>
            <a:off x="457200" y="3657600"/>
            <a:ext cx="8229600" cy="2287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4EDDC1D4-172A-4D35-B127-B8B101D72301}"/>
              </a:ext>
            </a:extLst>
          </p:cNvPr>
          <p:cNvSpPr>
            <a:spLocks noGrp="1"/>
          </p:cNvSpPr>
          <p:nvPr>
            <p:ph type="dt" sz="half" idx="10"/>
          </p:nvPr>
        </p:nvSpPr>
        <p:spPr>
          <a:xfrm>
            <a:off x="6705600" y="6381750"/>
            <a:ext cx="914400" cy="476250"/>
          </a:xfrm>
        </p:spPr>
        <p:txBody>
          <a:bodyPr/>
          <a:lstStyle>
            <a:lvl1pPr>
              <a:defRPr/>
            </a:lvl1pPr>
          </a:lstStyle>
          <a:p>
            <a:endParaRPr lang="en-US" altLang="vi-VN"/>
          </a:p>
        </p:txBody>
      </p:sp>
      <p:sp>
        <p:nvSpPr>
          <p:cNvPr id="6" name="Chỗ dành sẵn cho Chân trang 5">
            <a:extLst>
              <a:ext uri="{FF2B5EF4-FFF2-40B4-BE49-F238E27FC236}">
                <a16:creationId xmlns:a16="http://schemas.microsoft.com/office/drawing/2014/main" id="{CEF8BE47-29F0-4813-967D-623A2319CFCD}"/>
              </a:ext>
            </a:extLst>
          </p:cNvPr>
          <p:cNvSpPr>
            <a:spLocks noGrp="1"/>
          </p:cNvSpPr>
          <p:nvPr>
            <p:ph type="ftr" sz="quarter" idx="11"/>
          </p:nvPr>
        </p:nvSpPr>
        <p:spPr>
          <a:xfrm>
            <a:off x="3124200" y="6381750"/>
            <a:ext cx="2895600" cy="476250"/>
          </a:xfrm>
        </p:spPr>
        <p:txBody>
          <a:bodyPr/>
          <a:lstStyle>
            <a:lvl1pPr>
              <a:defRPr/>
            </a:lvl1pPr>
          </a:lstStyle>
          <a:p>
            <a:endParaRPr lang="en-US" altLang="vi-VN"/>
          </a:p>
        </p:txBody>
      </p:sp>
      <p:sp>
        <p:nvSpPr>
          <p:cNvPr id="7" name="Chỗ dành sẵn cho Số hiệu Bản chiếu 6">
            <a:extLst>
              <a:ext uri="{FF2B5EF4-FFF2-40B4-BE49-F238E27FC236}">
                <a16:creationId xmlns:a16="http://schemas.microsoft.com/office/drawing/2014/main" id="{A2FADF8C-4E95-4A94-B8CF-F161ABA35032}"/>
              </a:ext>
            </a:extLst>
          </p:cNvPr>
          <p:cNvSpPr>
            <a:spLocks noGrp="1"/>
          </p:cNvSpPr>
          <p:nvPr>
            <p:ph type="sldNum" sz="quarter" idx="12"/>
          </p:nvPr>
        </p:nvSpPr>
        <p:spPr>
          <a:xfrm>
            <a:off x="457200" y="6365875"/>
            <a:ext cx="914400" cy="476250"/>
          </a:xfrm>
        </p:spPr>
        <p:txBody>
          <a:bodyPr/>
          <a:lstStyle>
            <a:lvl1pPr>
              <a:defRPr/>
            </a:lvl1pPr>
          </a:lstStyle>
          <a:p>
            <a:fld id="{511EF35A-F039-4905-BF07-A69DD7370418}" type="slidenum">
              <a:rPr lang="en-US" altLang="vi-VN"/>
              <a:pPr/>
              <a:t>‹#›</a:t>
            </a:fld>
            <a:endParaRPr lang="en-US" altLang="vi-VN"/>
          </a:p>
        </p:txBody>
      </p:sp>
    </p:spTree>
    <p:extLst>
      <p:ext uri="{BB962C8B-B14F-4D97-AF65-F5344CB8AC3E}">
        <p14:creationId xmlns:p14="http://schemas.microsoft.com/office/powerpoint/2010/main" val="12102412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dgm" preserve="1">
  <p:cSld name="Tiều đề và Sơ đồ Tổ chức hoặc 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A80E683-254B-48EA-8AC8-B7AAA910C9BD}"/>
              </a:ext>
            </a:extLst>
          </p:cNvPr>
          <p:cNvSpPr>
            <a:spLocks noGrp="1"/>
          </p:cNvSpPr>
          <p:nvPr>
            <p:ph type="title"/>
          </p:nvPr>
        </p:nvSpPr>
        <p:spPr>
          <a:xfrm>
            <a:off x="819150" y="295275"/>
            <a:ext cx="7867650" cy="792163"/>
          </a:xfrm>
        </p:spPr>
        <p:txBody>
          <a:bodyPr/>
          <a:lstStyle/>
          <a:p>
            <a:r>
              <a:rPr lang="vi-VN"/>
              <a:t>Bấm để sửa kiểu tiêu đề Bản cái</a:t>
            </a:r>
          </a:p>
        </p:txBody>
      </p:sp>
      <p:sp>
        <p:nvSpPr>
          <p:cNvPr id="3" name="Chỗ dành sẵn cho SmartArt 2">
            <a:extLst>
              <a:ext uri="{FF2B5EF4-FFF2-40B4-BE49-F238E27FC236}">
                <a16:creationId xmlns:a16="http://schemas.microsoft.com/office/drawing/2014/main" id="{72835F30-68EE-4D6D-8658-A65A60D08A60}"/>
              </a:ext>
            </a:extLst>
          </p:cNvPr>
          <p:cNvSpPr>
            <a:spLocks noGrp="1"/>
          </p:cNvSpPr>
          <p:nvPr>
            <p:ph type="dgm" idx="1"/>
          </p:nvPr>
        </p:nvSpPr>
        <p:spPr>
          <a:xfrm>
            <a:off x="457200" y="1219200"/>
            <a:ext cx="8229600" cy="4725988"/>
          </a:xfrm>
        </p:spPr>
        <p:txBody>
          <a:bodyPr/>
          <a:lstStyle/>
          <a:p>
            <a:r>
              <a:rPr lang="vi-VN"/>
              <a:t>Bấm biểu tượng để thêm đồ họa SmartArt</a:t>
            </a:r>
          </a:p>
        </p:txBody>
      </p:sp>
      <p:sp>
        <p:nvSpPr>
          <p:cNvPr id="4" name="Chỗ dành sẵn cho Ngày tháng 3">
            <a:extLst>
              <a:ext uri="{FF2B5EF4-FFF2-40B4-BE49-F238E27FC236}">
                <a16:creationId xmlns:a16="http://schemas.microsoft.com/office/drawing/2014/main" id="{DCF7E359-AAB3-4638-A641-B7EE6790467E}"/>
              </a:ext>
            </a:extLst>
          </p:cNvPr>
          <p:cNvSpPr>
            <a:spLocks noGrp="1"/>
          </p:cNvSpPr>
          <p:nvPr>
            <p:ph type="dt" sz="half" idx="10"/>
          </p:nvPr>
        </p:nvSpPr>
        <p:spPr>
          <a:xfrm>
            <a:off x="6705600" y="6381750"/>
            <a:ext cx="914400" cy="476250"/>
          </a:xfrm>
        </p:spPr>
        <p:txBody>
          <a:bodyPr/>
          <a:lstStyle>
            <a:lvl1pPr>
              <a:defRPr/>
            </a:lvl1pPr>
          </a:lstStyle>
          <a:p>
            <a:endParaRPr lang="en-US" altLang="vi-VN"/>
          </a:p>
        </p:txBody>
      </p:sp>
      <p:sp>
        <p:nvSpPr>
          <p:cNvPr id="5" name="Chỗ dành sẵn cho Chân trang 4">
            <a:extLst>
              <a:ext uri="{FF2B5EF4-FFF2-40B4-BE49-F238E27FC236}">
                <a16:creationId xmlns:a16="http://schemas.microsoft.com/office/drawing/2014/main" id="{FE78002E-53B4-411F-9454-080CE5921E21}"/>
              </a:ext>
            </a:extLst>
          </p:cNvPr>
          <p:cNvSpPr>
            <a:spLocks noGrp="1"/>
          </p:cNvSpPr>
          <p:nvPr>
            <p:ph type="ftr" sz="quarter" idx="11"/>
          </p:nvPr>
        </p:nvSpPr>
        <p:spPr>
          <a:xfrm>
            <a:off x="3124200" y="6381750"/>
            <a:ext cx="2895600" cy="476250"/>
          </a:xfrm>
        </p:spPr>
        <p:txBody>
          <a:bodyPr/>
          <a:lstStyle>
            <a:lvl1pPr>
              <a:defRPr/>
            </a:lvl1pPr>
          </a:lstStyle>
          <a:p>
            <a:endParaRPr lang="en-US" altLang="vi-VN"/>
          </a:p>
        </p:txBody>
      </p:sp>
      <p:sp>
        <p:nvSpPr>
          <p:cNvPr id="6" name="Chỗ dành sẵn cho Số hiệu Bản chiếu 5">
            <a:extLst>
              <a:ext uri="{FF2B5EF4-FFF2-40B4-BE49-F238E27FC236}">
                <a16:creationId xmlns:a16="http://schemas.microsoft.com/office/drawing/2014/main" id="{E3CF3688-7885-413F-9103-04401E89F253}"/>
              </a:ext>
            </a:extLst>
          </p:cNvPr>
          <p:cNvSpPr>
            <a:spLocks noGrp="1"/>
          </p:cNvSpPr>
          <p:nvPr>
            <p:ph type="sldNum" sz="quarter" idx="12"/>
          </p:nvPr>
        </p:nvSpPr>
        <p:spPr>
          <a:xfrm>
            <a:off x="457200" y="6365875"/>
            <a:ext cx="914400" cy="476250"/>
          </a:xfrm>
        </p:spPr>
        <p:txBody>
          <a:bodyPr/>
          <a:lstStyle>
            <a:lvl1pPr>
              <a:defRPr/>
            </a:lvl1pPr>
          </a:lstStyle>
          <a:p>
            <a:fld id="{4F2F376B-F6E0-4A05-9574-854D6A024074}" type="slidenum">
              <a:rPr lang="en-US" altLang="vi-VN"/>
              <a:pPr/>
              <a:t>‹#›</a:t>
            </a:fld>
            <a:endParaRPr lang="en-US" altLang="vi-VN"/>
          </a:p>
        </p:txBody>
      </p:sp>
    </p:spTree>
    <p:extLst>
      <p:ext uri="{BB962C8B-B14F-4D97-AF65-F5344CB8AC3E}">
        <p14:creationId xmlns:p14="http://schemas.microsoft.com/office/powerpoint/2010/main" val="2934050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295D768-16F7-443D-A740-5E4D643C0966}"/>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CC938B2D-DD49-445B-B021-A764873270FD}"/>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ADA0D12E-C0FE-4751-9591-148AAFAF3564}"/>
              </a:ext>
            </a:extLst>
          </p:cNvPr>
          <p:cNvSpPr>
            <a:spLocks noGrp="1"/>
          </p:cNvSpPr>
          <p:nvPr>
            <p:ph type="dt" sz="half" idx="10"/>
          </p:nvPr>
        </p:nvSpPr>
        <p:spPr/>
        <p:txBody>
          <a:bodyPr/>
          <a:lstStyle>
            <a:lvl1pPr>
              <a:defRPr/>
            </a:lvl1pPr>
          </a:lstStyle>
          <a:p>
            <a:endParaRPr lang="en-US" altLang="vi-VN"/>
          </a:p>
        </p:txBody>
      </p:sp>
      <p:sp>
        <p:nvSpPr>
          <p:cNvPr id="5" name="Chỗ dành sẵn cho Chân trang 4">
            <a:extLst>
              <a:ext uri="{FF2B5EF4-FFF2-40B4-BE49-F238E27FC236}">
                <a16:creationId xmlns:a16="http://schemas.microsoft.com/office/drawing/2014/main" id="{0BD3389B-F85E-409C-BF40-C0469D0DFEC9}"/>
              </a:ext>
            </a:extLst>
          </p:cNvPr>
          <p:cNvSpPr>
            <a:spLocks noGrp="1"/>
          </p:cNvSpPr>
          <p:nvPr>
            <p:ph type="ftr" sz="quarter" idx="11"/>
          </p:nvPr>
        </p:nvSpPr>
        <p:spPr/>
        <p:txBody>
          <a:bodyPr/>
          <a:lstStyle>
            <a:lvl1pPr>
              <a:defRPr/>
            </a:lvl1pPr>
          </a:lstStyle>
          <a:p>
            <a:endParaRPr lang="en-US" altLang="vi-VN"/>
          </a:p>
        </p:txBody>
      </p:sp>
      <p:sp>
        <p:nvSpPr>
          <p:cNvPr id="6" name="Chỗ dành sẵn cho Số hiệu Bản chiếu 5">
            <a:extLst>
              <a:ext uri="{FF2B5EF4-FFF2-40B4-BE49-F238E27FC236}">
                <a16:creationId xmlns:a16="http://schemas.microsoft.com/office/drawing/2014/main" id="{00CE0C46-C0D7-4FAD-BCC9-343D31E08627}"/>
              </a:ext>
            </a:extLst>
          </p:cNvPr>
          <p:cNvSpPr>
            <a:spLocks noGrp="1"/>
          </p:cNvSpPr>
          <p:nvPr>
            <p:ph type="sldNum" sz="quarter" idx="12"/>
          </p:nvPr>
        </p:nvSpPr>
        <p:spPr/>
        <p:txBody>
          <a:bodyPr/>
          <a:lstStyle>
            <a:lvl1pPr>
              <a:defRPr/>
            </a:lvl1pPr>
          </a:lstStyle>
          <a:p>
            <a:fld id="{C6C51459-AEC1-486A-8294-7C86C5D1F409}" type="slidenum">
              <a:rPr lang="en-US" altLang="vi-VN"/>
              <a:pPr/>
              <a:t>‹#›</a:t>
            </a:fld>
            <a:endParaRPr lang="en-US" altLang="vi-VN"/>
          </a:p>
        </p:txBody>
      </p:sp>
    </p:spTree>
    <p:extLst>
      <p:ext uri="{BB962C8B-B14F-4D97-AF65-F5344CB8AC3E}">
        <p14:creationId xmlns:p14="http://schemas.microsoft.com/office/powerpoint/2010/main" val="138955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2B0E19F-AF0D-4493-9551-C2214B1E6564}"/>
              </a:ext>
            </a:extLst>
          </p:cNvPr>
          <p:cNvSpPr>
            <a:spLocks noGrp="1"/>
          </p:cNvSpPr>
          <p:nvPr>
            <p:ph type="title"/>
          </p:nvPr>
        </p:nvSpPr>
        <p:spPr>
          <a:xfrm>
            <a:off x="623888" y="1709738"/>
            <a:ext cx="78867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3594A9DC-A779-4D36-A90D-BAF19E5673A9}"/>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BB15F5C7-5EFA-4464-AE27-427803420756}"/>
              </a:ext>
            </a:extLst>
          </p:cNvPr>
          <p:cNvSpPr>
            <a:spLocks noGrp="1"/>
          </p:cNvSpPr>
          <p:nvPr>
            <p:ph type="dt" sz="half" idx="10"/>
          </p:nvPr>
        </p:nvSpPr>
        <p:spPr/>
        <p:txBody>
          <a:bodyPr/>
          <a:lstStyle>
            <a:lvl1pPr>
              <a:defRPr/>
            </a:lvl1pPr>
          </a:lstStyle>
          <a:p>
            <a:endParaRPr lang="en-US" altLang="vi-VN"/>
          </a:p>
        </p:txBody>
      </p:sp>
      <p:sp>
        <p:nvSpPr>
          <p:cNvPr id="5" name="Chỗ dành sẵn cho Chân trang 4">
            <a:extLst>
              <a:ext uri="{FF2B5EF4-FFF2-40B4-BE49-F238E27FC236}">
                <a16:creationId xmlns:a16="http://schemas.microsoft.com/office/drawing/2014/main" id="{405C5A0A-AF9B-43E9-AF18-5D8BDB6D3015}"/>
              </a:ext>
            </a:extLst>
          </p:cNvPr>
          <p:cNvSpPr>
            <a:spLocks noGrp="1"/>
          </p:cNvSpPr>
          <p:nvPr>
            <p:ph type="ftr" sz="quarter" idx="11"/>
          </p:nvPr>
        </p:nvSpPr>
        <p:spPr/>
        <p:txBody>
          <a:bodyPr/>
          <a:lstStyle>
            <a:lvl1pPr>
              <a:defRPr/>
            </a:lvl1pPr>
          </a:lstStyle>
          <a:p>
            <a:endParaRPr lang="en-US" altLang="vi-VN"/>
          </a:p>
        </p:txBody>
      </p:sp>
      <p:sp>
        <p:nvSpPr>
          <p:cNvPr id="6" name="Chỗ dành sẵn cho Số hiệu Bản chiếu 5">
            <a:extLst>
              <a:ext uri="{FF2B5EF4-FFF2-40B4-BE49-F238E27FC236}">
                <a16:creationId xmlns:a16="http://schemas.microsoft.com/office/drawing/2014/main" id="{D491DE19-C5BE-49A4-93C3-D132A9B70C5F}"/>
              </a:ext>
            </a:extLst>
          </p:cNvPr>
          <p:cNvSpPr>
            <a:spLocks noGrp="1"/>
          </p:cNvSpPr>
          <p:nvPr>
            <p:ph type="sldNum" sz="quarter" idx="12"/>
          </p:nvPr>
        </p:nvSpPr>
        <p:spPr/>
        <p:txBody>
          <a:bodyPr/>
          <a:lstStyle>
            <a:lvl1pPr>
              <a:defRPr/>
            </a:lvl1pPr>
          </a:lstStyle>
          <a:p>
            <a:fld id="{7443E526-72EF-48E7-AB82-4C4DE51FFCD5}" type="slidenum">
              <a:rPr lang="en-US" altLang="vi-VN"/>
              <a:pPr/>
              <a:t>‹#›</a:t>
            </a:fld>
            <a:endParaRPr lang="en-US" altLang="vi-VN"/>
          </a:p>
        </p:txBody>
      </p:sp>
    </p:spTree>
    <p:extLst>
      <p:ext uri="{BB962C8B-B14F-4D97-AF65-F5344CB8AC3E}">
        <p14:creationId xmlns:p14="http://schemas.microsoft.com/office/powerpoint/2010/main" val="2521049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B75244B-EA93-4D73-AB45-5E1E3A056166}"/>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A410E7D2-37BF-4D07-91C9-994DCF0D6E98}"/>
              </a:ext>
            </a:extLst>
          </p:cNvPr>
          <p:cNvSpPr>
            <a:spLocks noGrp="1"/>
          </p:cNvSpPr>
          <p:nvPr>
            <p:ph sz="half" idx="1"/>
          </p:nvPr>
        </p:nvSpPr>
        <p:spPr>
          <a:xfrm>
            <a:off x="457200" y="1219200"/>
            <a:ext cx="4038600" cy="47259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9757205E-9EA2-47B5-A378-D043A0672E4C}"/>
              </a:ext>
            </a:extLst>
          </p:cNvPr>
          <p:cNvSpPr>
            <a:spLocks noGrp="1"/>
          </p:cNvSpPr>
          <p:nvPr>
            <p:ph sz="half" idx="2"/>
          </p:nvPr>
        </p:nvSpPr>
        <p:spPr>
          <a:xfrm>
            <a:off x="4648200" y="1219200"/>
            <a:ext cx="4038600" cy="47259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C3A63DDD-003C-471B-B93D-2960E8C309B5}"/>
              </a:ext>
            </a:extLst>
          </p:cNvPr>
          <p:cNvSpPr>
            <a:spLocks noGrp="1"/>
          </p:cNvSpPr>
          <p:nvPr>
            <p:ph type="dt" sz="half" idx="10"/>
          </p:nvPr>
        </p:nvSpPr>
        <p:spPr/>
        <p:txBody>
          <a:bodyPr/>
          <a:lstStyle>
            <a:lvl1pPr>
              <a:defRPr/>
            </a:lvl1pPr>
          </a:lstStyle>
          <a:p>
            <a:endParaRPr lang="en-US" altLang="vi-VN"/>
          </a:p>
        </p:txBody>
      </p:sp>
      <p:sp>
        <p:nvSpPr>
          <p:cNvPr id="6" name="Chỗ dành sẵn cho Chân trang 5">
            <a:extLst>
              <a:ext uri="{FF2B5EF4-FFF2-40B4-BE49-F238E27FC236}">
                <a16:creationId xmlns:a16="http://schemas.microsoft.com/office/drawing/2014/main" id="{DFF6890F-5129-44AE-B9ED-1E7023434D1C}"/>
              </a:ext>
            </a:extLst>
          </p:cNvPr>
          <p:cNvSpPr>
            <a:spLocks noGrp="1"/>
          </p:cNvSpPr>
          <p:nvPr>
            <p:ph type="ftr" sz="quarter" idx="11"/>
          </p:nvPr>
        </p:nvSpPr>
        <p:spPr/>
        <p:txBody>
          <a:bodyPr/>
          <a:lstStyle>
            <a:lvl1pPr>
              <a:defRPr/>
            </a:lvl1pPr>
          </a:lstStyle>
          <a:p>
            <a:endParaRPr lang="en-US" altLang="vi-VN"/>
          </a:p>
        </p:txBody>
      </p:sp>
      <p:sp>
        <p:nvSpPr>
          <p:cNvPr id="7" name="Chỗ dành sẵn cho Số hiệu Bản chiếu 6">
            <a:extLst>
              <a:ext uri="{FF2B5EF4-FFF2-40B4-BE49-F238E27FC236}">
                <a16:creationId xmlns:a16="http://schemas.microsoft.com/office/drawing/2014/main" id="{496A588A-4D03-46CC-B2FB-41388B6D2E5C}"/>
              </a:ext>
            </a:extLst>
          </p:cNvPr>
          <p:cNvSpPr>
            <a:spLocks noGrp="1"/>
          </p:cNvSpPr>
          <p:nvPr>
            <p:ph type="sldNum" sz="quarter" idx="12"/>
          </p:nvPr>
        </p:nvSpPr>
        <p:spPr/>
        <p:txBody>
          <a:bodyPr/>
          <a:lstStyle>
            <a:lvl1pPr>
              <a:defRPr/>
            </a:lvl1pPr>
          </a:lstStyle>
          <a:p>
            <a:fld id="{219B0F46-A326-4C18-B238-F7B41006355A}" type="slidenum">
              <a:rPr lang="en-US" altLang="vi-VN"/>
              <a:pPr/>
              <a:t>‹#›</a:t>
            </a:fld>
            <a:endParaRPr lang="en-US" altLang="vi-VN"/>
          </a:p>
        </p:txBody>
      </p:sp>
    </p:spTree>
    <p:extLst>
      <p:ext uri="{BB962C8B-B14F-4D97-AF65-F5344CB8AC3E}">
        <p14:creationId xmlns:p14="http://schemas.microsoft.com/office/powerpoint/2010/main" val="575814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A3A2EB3-74CF-4721-9F53-8B4C4ACD1909}"/>
              </a:ext>
            </a:extLst>
          </p:cNvPr>
          <p:cNvSpPr>
            <a:spLocks noGrp="1"/>
          </p:cNvSpPr>
          <p:nvPr>
            <p:ph type="title"/>
          </p:nvPr>
        </p:nvSpPr>
        <p:spPr>
          <a:xfrm>
            <a:off x="630238" y="365125"/>
            <a:ext cx="78867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EE96D14E-0835-4557-A022-E8643C75344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F3A5139C-2643-41C2-9327-B77C60CFE03C}"/>
              </a:ext>
            </a:extLst>
          </p:cNvPr>
          <p:cNvSpPr>
            <a:spLocks noGrp="1"/>
          </p:cNvSpPr>
          <p:nvPr>
            <p:ph sz="half" idx="2"/>
          </p:nvPr>
        </p:nvSpPr>
        <p:spPr>
          <a:xfrm>
            <a:off x="630238" y="2505075"/>
            <a:ext cx="386873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63DE42AA-221F-4D5E-80FD-D8E6F8515776}"/>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84DB8876-6737-498E-9524-68BF1A898EF0}"/>
              </a:ext>
            </a:extLst>
          </p:cNvPr>
          <p:cNvSpPr>
            <a:spLocks noGrp="1"/>
          </p:cNvSpPr>
          <p:nvPr>
            <p:ph sz="quarter" idx="4"/>
          </p:nvPr>
        </p:nvSpPr>
        <p:spPr>
          <a:xfrm>
            <a:off x="4629150" y="2505075"/>
            <a:ext cx="38877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EC1C2766-5B5E-4395-B1FA-0DC2EDFEF803}"/>
              </a:ext>
            </a:extLst>
          </p:cNvPr>
          <p:cNvSpPr>
            <a:spLocks noGrp="1"/>
          </p:cNvSpPr>
          <p:nvPr>
            <p:ph type="dt" sz="half" idx="10"/>
          </p:nvPr>
        </p:nvSpPr>
        <p:spPr/>
        <p:txBody>
          <a:bodyPr/>
          <a:lstStyle>
            <a:lvl1pPr>
              <a:defRPr/>
            </a:lvl1pPr>
          </a:lstStyle>
          <a:p>
            <a:endParaRPr lang="en-US" altLang="vi-VN"/>
          </a:p>
        </p:txBody>
      </p:sp>
      <p:sp>
        <p:nvSpPr>
          <p:cNvPr id="8" name="Chỗ dành sẵn cho Chân trang 7">
            <a:extLst>
              <a:ext uri="{FF2B5EF4-FFF2-40B4-BE49-F238E27FC236}">
                <a16:creationId xmlns:a16="http://schemas.microsoft.com/office/drawing/2014/main" id="{CC8EE824-44BA-4819-ACB7-1F3AEE19F823}"/>
              </a:ext>
            </a:extLst>
          </p:cNvPr>
          <p:cNvSpPr>
            <a:spLocks noGrp="1"/>
          </p:cNvSpPr>
          <p:nvPr>
            <p:ph type="ftr" sz="quarter" idx="11"/>
          </p:nvPr>
        </p:nvSpPr>
        <p:spPr/>
        <p:txBody>
          <a:bodyPr/>
          <a:lstStyle>
            <a:lvl1pPr>
              <a:defRPr/>
            </a:lvl1pPr>
          </a:lstStyle>
          <a:p>
            <a:endParaRPr lang="en-US" altLang="vi-VN"/>
          </a:p>
        </p:txBody>
      </p:sp>
      <p:sp>
        <p:nvSpPr>
          <p:cNvPr id="9" name="Chỗ dành sẵn cho Số hiệu Bản chiếu 8">
            <a:extLst>
              <a:ext uri="{FF2B5EF4-FFF2-40B4-BE49-F238E27FC236}">
                <a16:creationId xmlns:a16="http://schemas.microsoft.com/office/drawing/2014/main" id="{58B74CA3-CFEA-4A59-8635-B5F39E1FBBFF}"/>
              </a:ext>
            </a:extLst>
          </p:cNvPr>
          <p:cNvSpPr>
            <a:spLocks noGrp="1"/>
          </p:cNvSpPr>
          <p:nvPr>
            <p:ph type="sldNum" sz="quarter" idx="12"/>
          </p:nvPr>
        </p:nvSpPr>
        <p:spPr/>
        <p:txBody>
          <a:bodyPr/>
          <a:lstStyle>
            <a:lvl1pPr>
              <a:defRPr/>
            </a:lvl1pPr>
          </a:lstStyle>
          <a:p>
            <a:fld id="{7A8B3BBC-EF32-4EE0-9EB7-75D833B6FAF7}" type="slidenum">
              <a:rPr lang="en-US" altLang="vi-VN"/>
              <a:pPr/>
              <a:t>‹#›</a:t>
            </a:fld>
            <a:endParaRPr lang="en-US" altLang="vi-VN"/>
          </a:p>
        </p:txBody>
      </p:sp>
    </p:spTree>
    <p:extLst>
      <p:ext uri="{BB962C8B-B14F-4D97-AF65-F5344CB8AC3E}">
        <p14:creationId xmlns:p14="http://schemas.microsoft.com/office/powerpoint/2010/main" val="1213884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967D323-B025-438C-A207-F24E03B1539A}"/>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ED07FA3F-C5C1-4B3C-9690-79782EC6EAAE}"/>
              </a:ext>
            </a:extLst>
          </p:cNvPr>
          <p:cNvSpPr>
            <a:spLocks noGrp="1"/>
          </p:cNvSpPr>
          <p:nvPr>
            <p:ph type="dt" sz="half" idx="10"/>
          </p:nvPr>
        </p:nvSpPr>
        <p:spPr/>
        <p:txBody>
          <a:bodyPr/>
          <a:lstStyle>
            <a:lvl1pPr>
              <a:defRPr/>
            </a:lvl1pPr>
          </a:lstStyle>
          <a:p>
            <a:endParaRPr lang="en-US" altLang="vi-VN"/>
          </a:p>
        </p:txBody>
      </p:sp>
      <p:sp>
        <p:nvSpPr>
          <p:cNvPr id="4" name="Chỗ dành sẵn cho Chân trang 3">
            <a:extLst>
              <a:ext uri="{FF2B5EF4-FFF2-40B4-BE49-F238E27FC236}">
                <a16:creationId xmlns:a16="http://schemas.microsoft.com/office/drawing/2014/main" id="{590BDD54-4763-4E64-925E-EA4EC12B6D6E}"/>
              </a:ext>
            </a:extLst>
          </p:cNvPr>
          <p:cNvSpPr>
            <a:spLocks noGrp="1"/>
          </p:cNvSpPr>
          <p:nvPr>
            <p:ph type="ftr" sz="quarter" idx="11"/>
          </p:nvPr>
        </p:nvSpPr>
        <p:spPr/>
        <p:txBody>
          <a:bodyPr/>
          <a:lstStyle>
            <a:lvl1pPr>
              <a:defRPr/>
            </a:lvl1pPr>
          </a:lstStyle>
          <a:p>
            <a:endParaRPr lang="en-US" altLang="vi-VN"/>
          </a:p>
        </p:txBody>
      </p:sp>
      <p:sp>
        <p:nvSpPr>
          <p:cNvPr id="5" name="Chỗ dành sẵn cho Số hiệu Bản chiếu 4">
            <a:extLst>
              <a:ext uri="{FF2B5EF4-FFF2-40B4-BE49-F238E27FC236}">
                <a16:creationId xmlns:a16="http://schemas.microsoft.com/office/drawing/2014/main" id="{7E44A75E-42B6-49BF-8A20-DFBCD376CEE3}"/>
              </a:ext>
            </a:extLst>
          </p:cNvPr>
          <p:cNvSpPr>
            <a:spLocks noGrp="1"/>
          </p:cNvSpPr>
          <p:nvPr>
            <p:ph type="sldNum" sz="quarter" idx="12"/>
          </p:nvPr>
        </p:nvSpPr>
        <p:spPr/>
        <p:txBody>
          <a:bodyPr/>
          <a:lstStyle>
            <a:lvl1pPr>
              <a:defRPr/>
            </a:lvl1pPr>
          </a:lstStyle>
          <a:p>
            <a:fld id="{69E10128-C3ED-4CB3-AF75-6E1D939CD9B5}" type="slidenum">
              <a:rPr lang="en-US" altLang="vi-VN"/>
              <a:pPr/>
              <a:t>‹#›</a:t>
            </a:fld>
            <a:endParaRPr lang="en-US" altLang="vi-VN"/>
          </a:p>
        </p:txBody>
      </p:sp>
    </p:spTree>
    <p:extLst>
      <p:ext uri="{BB962C8B-B14F-4D97-AF65-F5344CB8AC3E}">
        <p14:creationId xmlns:p14="http://schemas.microsoft.com/office/powerpoint/2010/main" val="656983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4FBE5D01-E273-4778-A5CA-374C01D07966}"/>
              </a:ext>
            </a:extLst>
          </p:cNvPr>
          <p:cNvSpPr>
            <a:spLocks noGrp="1"/>
          </p:cNvSpPr>
          <p:nvPr>
            <p:ph type="dt" sz="half" idx="10"/>
          </p:nvPr>
        </p:nvSpPr>
        <p:spPr/>
        <p:txBody>
          <a:bodyPr/>
          <a:lstStyle>
            <a:lvl1pPr>
              <a:defRPr/>
            </a:lvl1pPr>
          </a:lstStyle>
          <a:p>
            <a:endParaRPr lang="en-US" altLang="vi-VN"/>
          </a:p>
        </p:txBody>
      </p:sp>
      <p:sp>
        <p:nvSpPr>
          <p:cNvPr id="3" name="Chỗ dành sẵn cho Chân trang 2">
            <a:extLst>
              <a:ext uri="{FF2B5EF4-FFF2-40B4-BE49-F238E27FC236}">
                <a16:creationId xmlns:a16="http://schemas.microsoft.com/office/drawing/2014/main" id="{556FDD65-A342-45C2-BD15-D5122FC48E4D}"/>
              </a:ext>
            </a:extLst>
          </p:cNvPr>
          <p:cNvSpPr>
            <a:spLocks noGrp="1"/>
          </p:cNvSpPr>
          <p:nvPr>
            <p:ph type="ftr" sz="quarter" idx="11"/>
          </p:nvPr>
        </p:nvSpPr>
        <p:spPr/>
        <p:txBody>
          <a:bodyPr/>
          <a:lstStyle>
            <a:lvl1pPr>
              <a:defRPr/>
            </a:lvl1pPr>
          </a:lstStyle>
          <a:p>
            <a:endParaRPr lang="en-US" altLang="vi-VN"/>
          </a:p>
        </p:txBody>
      </p:sp>
      <p:sp>
        <p:nvSpPr>
          <p:cNvPr id="4" name="Chỗ dành sẵn cho Số hiệu Bản chiếu 3">
            <a:extLst>
              <a:ext uri="{FF2B5EF4-FFF2-40B4-BE49-F238E27FC236}">
                <a16:creationId xmlns:a16="http://schemas.microsoft.com/office/drawing/2014/main" id="{1740245A-F529-4152-ABC2-78C86FA28CE7}"/>
              </a:ext>
            </a:extLst>
          </p:cNvPr>
          <p:cNvSpPr>
            <a:spLocks noGrp="1"/>
          </p:cNvSpPr>
          <p:nvPr>
            <p:ph type="sldNum" sz="quarter" idx="12"/>
          </p:nvPr>
        </p:nvSpPr>
        <p:spPr/>
        <p:txBody>
          <a:bodyPr/>
          <a:lstStyle>
            <a:lvl1pPr>
              <a:defRPr/>
            </a:lvl1pPr>
          </a:lstStyle>
          <a:p>
            <a:fld id="{3BF709E6-D445-4E77-94B6-31292AC9CA5B}" type="slidenum">
              <a:rPr lang="en-US" altLang="vi-VN"/>
              <a:pPr/>
              <a:t>‹#›</a:t>
            </a:fld>
            <a:endParaRPr lang="en-US" altLang="vi-VN"/>
          </a:p>
        </p:txBody>
      </p:sp>
    </p:spTree>
    <p:extLst>
      <p:ext uri="{BB962C8B-B14F-4D97-AF65-F5344CB8AC3E}">
        <p14:creationId xmlns:p14="http://schemas.microsoft.com/office/powerpoint/2010/main" val="542103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9A80FDF-2FEF-4301-863A-FEA03B53136E}"/>
              </a:ext>
            </a:extLst>
          </p:cNvPr>
          <p:cNvSpPr>
            <a:spLocks noGrp="1"/>
          </p:cNvSpPr>
          <p:nvPr>
            <p:ph type="title"/>
          </p:nvPr>
        </p:nvSpPr>
        <p:spPr>
          <a:xfrm>
            <a:off x="630238" y="457200"/>
            <a:ext cx="2949575"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DBA68CA4-8114-4566-A6EA-F042D669F7B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5F3F16C0-49A2-4891-AD0E-7F61971CB7BC}"/>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D98C324F-298D-4DE1-B2C3-0C4BBE8AF6F9}"/>
              </a:ext>
            </a:extLst>
          </p:cNvPr>
          <p:cNvSpPr>
            <a:spLocks noGrp="1"/>
          </p:cNvSpPr>
          <p:nvPr>
            <p:ph type="dt" sz="half" idx="10"/>
          </p:nvPr>
        </p:nvSpPr>
        <p:spPr/>
        <p:txBody>
          <a:bodyPr/>
          <a:lstStyle>
            <a:lvl1pPr>
              <a:defRPr/>
            </a:lvl1pPr>
          </a:lstStyle>
          <a:p>
            <a:endParaRPr lang="en-US" altLang="vi-VN"/>
          </a:p>
        </p:txBody>
      </p:sp>
      <p:sp>
        <p:nvSpPr>
          <p:cNvPr id="6" name="Chỗ dành sẵn cho Chân trang 5">
            <a:extLst>
              <a:ext uri="{FF2B5EF4-FFF2-40B4-BE49-F238E27FC236}">
                <a16:creationId xmlns:a16="http://schemas.microsoft.com/office/drawing/2014/main" id="{9F3F742B-F049-4894-A60C-18082BBE9096}"/>
              </a:ext>
            </a:extLst>
          </p:cNvPr>
          <p:cNvSpPr>
            <a:spLocks noGrp="1"/>
          </p:cNvSpPr>
          <p:nvPr>
            <p:ph type="ftr" sz="quarter" idx="11"/>
          </p:nvPr>
        </p:nvSpPr>
        <p:spPr/>
        <p:txBody>
          <a:bodyPr/>
          <a:lstStyle>
            <a:lvl1pPr>
              <a:defRPr/>
            </a:lvl1pPr>
          </a:lstStyle>
          <a:p>
            <a:endParaRPr lang="en-US" altLang="vi-VN"/>
          </a:p>
        </p:txBody>
      </p:sp>
      <p:sp>
        <p:nvSpPr>
          <p:cNvPr id="7" name="Chỗ dành sẵn cho Số hiệu Bản chiếu 6">
            <a:extLst>
              <a:ext uri="{FF2B5EF4-FFF2-40B4-BE49-F238E27FC236}">
                <a16:creationId xmlns:a16="http://schemas.microsoft.com/office/drawing/2014/main" id="{7EE1A74E-D3A5-42E7-9238-6C5CB27AD538}"/>
              </a:ext>
            </a:extLst>
          </p:cNvPr>
          <p:cNvSpPr>
            <a:spLocks noGrp="1"/>
          </p:cNvSpPr>
          <p:nvPr>
            <p:ph type="sldNum" sz="quarter" idx="12"/>
          </p:nvPr>
        </p:nvSpPr>
        <p:spPr/>
        <p:txBody>
          <a:bodyPr/>
          <a:lstStyle>
            <a:lvl1pPr>
              <a:defRPr/>
            </a:lvl1pPr>
          </a:lstStyle>
          <a:p>
            <a:fld id="{2B28DC5B-2794-41A1-9F4D-E23CADB7E877}" type="slidenum">
              <a:rPr lang="en-US" altLang="vi-VN"/>
              <a:pPr/>
              <a:t>‹#›</a:t>
            </a:fld>
            <a:endParaRPr lang="en-US" altLang="vi-VN"/>
          </a:p>
        </p:txBody>
      </p:sp>
    </p:spTree>
    <p:extLst>
      <p:ext uri="{BB962C8B-B14F-4D97-AF65-F5344CB8AC3E}">
        <p14:creationId xmlns:p14="http://schemas.microsoft.com/office/powerpoint/2010/main" val="3163175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FE254D7-F9C2-4DAC-8700-03E6CF7A6131}"/>
              </a:ext>
            </a:extLst>
          </p:cNvPr>
          <p:cNvSpPr>
            <a:spLocks noGrp="1"/>
          </p:cNvSpPr>
          <p:nvPr>
            <p:ph type="title"/>
          </p:nvPr>
        </p:nvSpPr>
        <p:spPr>
          <a:xfrm>
            <a:off x="630238" y="457200"/>
            <a:ext cx="2949575"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C693A4F8-1F44-4D7A-BFA7-1786EDBA2AE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Bấm biểu tượng để thêm hình ảnh</a:t>
            </a:r>
          </a:p>
        </p:txBody>
      </p:sp>
      <p:sp>
        <p:nvSpPr>
          <p:cNvPr id="4" name="Chỗ dành sẵn cho Văn bản 3">
            <a:extLst>
              <a:ext uri="{FF2B5EF4-FFF2-40B4-BE49-F238E27FC236}">
                <a16:creationId xmlns:a16="http://schemas.microsoft.com/office/drawing/2014/main" id="{76E10403-38C2-4843-94B6-AA519049F45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8F36C7AD-5884-49A0-8924-1385ABF49B37}"/>
              </a:ext>
            </a:extLst>
          </p:cNvPr>
          <p:cNvSpPr>
            <a:spLocks noGrp="1"/>
          </p:cNvSpPr>
          <p:nvPr>
            <p:ph type="dt" sz="half" idx="10"/>
          </p:nvPr>
        </p:nvSpPr>
        <p:spPr/>
        <p:txBody>
          <a:bodyPr/>
          <a:lstStyle>
            <a:lvl1pPr>
              <a:defRPr/>
            </a:lvl1pPr>
          </a:lstStyle>
          <a:p>
            <a:endParaRPr lang="en-US" altLang="vi-VN"/>
          </a:p>
        </p:txBody>
      </p:sp>
      <p:sp>
        <p:nvSpPr>
          <p:cNvPr id="6" name="Chỗ dành sẵn cho Chân trang 5">
            <a:extLst>
              <a:ext uri="{FF2B5EF4-FFF2-40B4-BE49-F238E27FC236}">
                <a16:creationId xmlns:a16="http://schemas.microsoft.com/office/drawing/2014/main" id="{84DA0396-A40E-4A47-AFB4-F17CDDCCDED4}"/>
              </a:ext>
            </a:extLst>
          </p:cNvPr>
          <p:cNvSpPr>
            <a:spLocks noGrp="1"/>
          </p:cNvSpPr>
          <p:nvPr>
            <p:ph type="ftr" sz="quarter" idx="11"/>
          </p:nvPr>
        </p:nvSpPr>
        <p:spPr/>
        <p:txBody>
          <a:bodyPr/>
          <a:lstStyle>
            <a:lvl1pPr>
              <a:defRPr/>
            </a:lvl1pPr>
          </a:lstStyle>
          <a:p>
            <a:endParaRPr lang="en-US" altLang="vi-VN"/>
          </a:p>
        </p:txBody>
      </p:sp>
      <p:sp>
        <p:nvSpPr>
          <p:cNvPr id="7" name="Chỗ dành sẵn cho Số hiệu Bản chiếu 6">
            <a:extLst>
              <a:ext uri="{FF2B5EF4-FFF2-40B4-BE49-F238E27FC236}">
                <a16:creationId xmlns:a16="http://schemas.microsoft.com/office/drawing/2014/main" id="{B26F166C-896E-4EE6-A27C-DE2BEDD6425A}"/>
              </a:ext>
            </a:extLst>
          </p:cNvPr>
          <p:cNvSpPr>
            <a:spLocks noGrp="1"/>
          </p:cNvSpPr>
          <p:nvPr>
            <p:ph type="sldNum" sz="quarter" idx="12"/>
          </p:nvPr>
        </p:nvSpPr>
        <p:spPr/>
        <p:txBody>
          <a:bodyPr/>
          <a:lstStyle>
            <a:lvl1pPr>
              <a:defRPr/>
            </a:lvl1pPr>
          </a:lstStyle>
          <a:p>
            <a:fld id="{16D45DDB-03CA-4961-B176-76384C0C1E4E}" type="slidenum">
              <a:rPr lang="en-US" altLang="vi-VN"/>
              <a:pPr/>
              <a:t>‹#›</a:t>
            </a:fld>
            <a:endParaRPr lang="en-US" altLang="vi-VN"/>
          </a:p>
        </p:txBody>
      </p:sp>
    </p:spTree>
    <p:extLst>
      <p:ext uri="{BB962C8B-B14F-4D97-AF65-F5344CB8AC3E}">
        <p14:creationId xmlns:p14="http://schemas.microsoft.com/office/powerpoint/2010/main" val="1420035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84" name="Rectangle 60">
            <a:extLst>
              <a:ext uri="{FF2B5EF4-FFF2-40B4-BE49-F238E27FC236}">
                <a16:creationId xmlns:a16="http://schemas.microsoft.com/office/drawing/2014/main" id="{991140DE-EA82-4125-A5E9-80C17C7E853B}"/>
              </a:ext>
            </a:extLst>
          </p:cNvPr>
          <p:cNvSpPr>
            <a:spLocks noChangeArrowheads="1"/>
          </p:cNvSpPr>
          <p:nvPr/>
        </p:nvSpPr>
        <p:spPr bwMode="hidden">
          <a:xfrm>
            <a:off x="0" y="0"/>
            <a:ext cx="9144000" cy="6858000"/>
          </a:xfrm>
          <a:prstGeom prst="rect">
            <a:avLst/>
          </a:prstGeom>
          <a:blipFill dpi="0" rotWithShape="1">
            <a:blip r:embed="rId17"/>
            <a:srcRect/>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1033" name="Freeform 9">
            <a:extLst>
              <a:ext uri="{FF2B5EF4-FFF2-40B4-BE49-F238E27FC236}">
                <a16:creationId xmlns:a16="http://schemas.microsoft.com/office/drawing/2014/main" id="{FD82686B-A0A7-4592-92EB-6B20936EC7A9}"/>
              </a:ext>
            </a:extLst>
          </p:cNvPr>
          <p:cNvSpPr>
            <a:spLocks/>
          </p:cNvSpPr>
          <p:nvPr/>
        </p:nvSpPr>
        <p:spPr bwMode="hidden">
          <a:xfrm>
            <a:off x="-6350" y="5705475"/>
            <a:ext cx="9170988" cy="1187450"/>
          </a:xfrm>
          <a:custGeom>
            <a:avLst/>
            <a:gdLst>
              <a:gd name="T0" fmla="*/ 0 w 5777"/>
              <a:gd name="T1" fmla="*/ 680 h 1232"/>
              <a:gd name="T2" fmla="*/ 3144 w 5777"/>
              <a:gd name="T3" fmla="*/ 514 h 1232"/>
              <a:gd name="T4" fmla="*/ 5775 w 5777"/>
              <a:gd name="T5" fmla="*/ 562 h 1232"/>
              <a:gd name="T6" fmla="*/ 5777 w 5777"/>
              <a:gd name="T7" fmla="*/ 1232 h 1232"/>
              <a:gd name="T8" fmla="*/ 4 w 5777"/>
              <a:gd name="T9" fmla="*/ 1206 h 1232"/>
              <a:gd name="T10" fmla="*/ 0 w 5777"/>
              <a:gd name="T11" fmla="*/ 680 h 1232"/>
            </a:gdLst>
            <a:ahLst/>
            <a:cxnLst>
              <a:cxn ang="0">
                <a:pos x="T0" y="T1"/>
              </a:cxn>
              <a:cxn ang="0">
                <a:pos x="T2" y="T3"/>
              </a:cxn>
              <a:cxn ang="0">
                <a:pos x="T4" y="T5"/>
              </a:cxn>
              <a:cxn ang="0">
                <a:pos x="T6" y="T7"/>
              </a:cxn>
              <a:cxn ang="0">
                <a:pos x="T8" y="T9"/>
              </a:cxn>
              <a:cxn ang="0">
                <a:pos x="T10" y="T11"/>
              </a:cxn>
            </a:cxnLst>
            <a:rect l="0" t="0" r="r" b="b"/>
            <a:pathLst>
              <a:path w="5777" h="1232">
                <a:moveTo>
                  <a:pt x="0" y="680"/>
                </a:moveTo>
                <a:cubicBezTo>
                  <a:pt x="1403" y="1176"/>
                  <a:pt x="2957" y="576"/>
                  <a:pt x="3144" y="514"/>
                </a:cubicBezTo>
                <a:cubicBezTo>
                  <a:pt x="3330" y="452"/>
                  <a:pt x="4725" y="0"/>
                  <a:pt x="5775" y="562"/>
                </a:cubicBezTo>
                <a:cubicBezTo>
                  <a:pt x="5775" y="562"/>
                  <a:pt x="5777" y="946"/>
                  <a:pt x="5777" y="1232"/>
                </a:cubicBezTo>
                <a:cubicBezTo>
                  <a:pt x="2889" y="1232"/>
                  <a:pt x="4" y="1206"/>
                  <a:pt x="4" y="1206"/>
                </a:cubicBezTo>
                <a:cubicBezTo>
                  <a:pt x="4" y="979"/>
                  <a:pt x="0" y="907"/>
                  <a:pt x="0" y="680"/>
                </a:cubicBezTo>
                <a:close/>
              </a:path>
            </a:pathLst>
          </a:custGeom>
          <a:solidFill>
            <a:schemeClr val="bg1">
              <a:alpha val="39999"/>
            </a:scheme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1034" name="Freeform 10">
            <a:extLst>
              <a:ext uri="{FF2B5EF4-FFF2-40B4-BE49-F238E27FC236}">
                <a16:creationId xmlns:a16="http://schemas.microsoft.com/office/drawing/2014/main" id="{3EC48398-7568-452A-8B97-ECF1D8BA963C}"/>
              </a:ext>
            </a:extLst>
          </p:cNvPr>
          <p:cNvSpPr>
            <a:spLocks/>
          </p:cNvSpPr>
          <p:nvPr/>
        </p:nvSpPr>
        <p:spPr bwMode="gray">
          <a:xfrm rot="10800000" flipH="1">
            <a:off x="-7938" y="5813425"/>
            <a:ext cx="9167813" cy="1133475"/>
          </a:xfrm>
          <a:custGeom>
            <a:avLst/>
            <a:gdLst>
              <a:gd name="T0" fmla="*/ 0 w 5783"/>
              <a:gd name="T1" fmla="*/ 496 h 1176"/>
              <a:gd name="T2" fmla="*/ 3148 w 5783"/>
              <a:gd name="T3" fmla="*/ 662 h 1176"/>
              <a:gd name="T4" fmla="*/ 5783 w 5783"/>
              <a:gd name="T5" fmla="*/ 614 h 1176"/>
              <a:gd name="T6" fmla="*/ 5783 w 5783"/>
              <a:gd name="T7" fmla="*/ 42 h 1176"/>
              <a:gd name="T8" fmla="*/ 0 w 5783"/>
              <a:gd name="T9" fmla="*/ 42 h 1176"/>
              <a:gd name="T10" fmla="*/ 0 w 5783"/>
              <a:gd name="T11" fmla="*/ 496 h 1176"/>
            </a:gdLst>
            <a:ahLst/>
            <a:cxnLst>
              <a:cxn ang="0">
                <a:pos x="T0" y="T1"/>
              </a:cxn>
              <a:cxn ang="0">
                <a:pos x="T2" y="T3"/>
              </a:cxn>
              <a:cxn ang="0">
                <a:pos x="T4" y="T5"/>
              </a:cxn>
              <a:cxn ang="0">
                <a:pos x="T6" y="T7"/>
              </a:cxn>
              <a:cxn ang="0">
                <a:pos x="T8" y="T9"/>
              </a:cxn>
              <a:cxn ang="0">
                <a:pos x="T10" y="T11"/>
              </a:cxn>
            </a:cxnLst>
            <a:rect l="0" t="0" r="r" b="b"/>
            <a:pathLst>
              <a:path w="5783" h="1176">
                <a:moveTo>
                  <a:pt x="0" y="496"/>
                </a:moveTo>
                <a:cubicBezTo>
                  <a:pt x="1405" y="0"/>
                  <a:pt x="2961" y="600"/>
                  <a:pt x="3148" y="662"/>
                </a:cubicBezTo>
                <a:cubicBezTo>
                  <a:pt x="3335" y="724"/>
                  <a:pt x="4732" y="1176"/>
                  <a:pt x="5783" y="614"/>
                </a:cubicBezTo>
                <a:cubicBezTo>
                  <a:pt x="5783" y="614"/>
                  <a:pt x="5783" y="328"/>
                  <a:pt x="5783" y="42"/>
                </a:cubicBezTo>
                <a:cubicBezTo>
                  <a:pt x="2891" y="42"/>
                  <a:pt x="0" y="42"/>
                  <a:pt x="0" y="42"/>
                </a:cubicBezTo>
                <a:cubicBezTo>
                  <a:pt x="0" y="269"/>
                  <a:pt x="0" y="269"/>
                  <a:pt x="0" y="496"/>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grpSp>
        <p:nvGrpSpPr>
          <p:cNvPr id="1035" name="Group 11">
            <a:extLst>
              <a:ext uri="{FF2B5EF4-FFF2-40B4-BE49-F238E27FC236}">
                <a16:creationId xmlns:a16="http://schemas.microsoft.com/office/drawing/2014/main" id="{7DEA23F3-5BB7-4F23-9525-512E8B36CF9B}"/>
              </a:ext>
            </a:extLst>
          </p:cNvPr>
          <p:cNvGrpSpPr>
            <a:grpSpLocks/>
          </p:cNvGrpSpPr>
          <p:nvPr/>
        </p:nvGrpSpPr>
        <p:grpSpPr bwMode="auto">
          <a:xfrm>
            <a:off x="2516188" y="5813425"/>
            <a:ext cx="6643687" cy="1093788"/>
            <a:chOff x="1585" y="3200"/>
            <a:chExt cx="4185" cy="1135"/>
          </a:xfrm>
        </p:grpSpPr>
        <p:sp>
          <p:nvSpPr>
            <p:cNvPr id="1036" name="Freeform 12">
              <a:extLst>
                <a:ext uri="{FF2B5EF4-FFF2-40B4-BE49-F238E27FC236}">
                  <a16:creationId xmlns:a16="http://schemas.microsoft.com/office/drawing/2014/main" id="{F997C26C-EB08-40AB-95C3-EF39E501096B}"/>
                </a:ext>
              </a:extLst>
            </p:cNvPr>
            <p:cNvSpPr>
              <a:spLocks/>
            </p:cNvSpPr>
            <p:nvPr userDrawn="1"/>
          </p:nvSpPr>
          <p:spPr bwMode="gray">
            <a:xfrm rot="10800000" flipH="1">
              <a:off x="1585" y="3200"/>
              <a:ext cx="4185" cy="936"/>
            </a:xfrm>
            <a:custGeom>
              <a:avLst/>
              <a:gdLst>
                <a:gd name="T0" fmla="*/ 669 w 4173"/>
                <a:gd name="T1" fmla="*/ 179 h 936"/>
                <a:gd name="T2" fmla="*/ 1538 w 4173"/>
                <a:gd name="T3" fmla="*/ 422 h 936"/>
                <a:gd name="T4" fmla="*/ 4173 w 4173"/>
                <a:gd name="T5" fmla="*/ 374 h 936"/>
                <a:gd name="T6" fmla="*/ 4173 w 4173"/>
                <a:gd name="T7" fmla="*/ 306 h 936"/>
                <a:gd name="T8" fmla="*/ 2845 w 4173"/>
                <a:gd name="T9" fmla="*/ 589 h 936"/>
                <a:gd name="T10" fmla="*/ 1165 w 4173"/>
                <a:gd name="T11" fmla="*/ 85 h 936"/>
                <a:gd name="T12" fmla="*/ 0 w 4173"/>
                <a:gd name="T13" fmla="*/ 77 h 936"/>
                <a:gd name="T14" fmla="*/ 669 w 4173"/>
                <a:gd name="T15" fmla="*/ 179 h 9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73" h="936">
                  <a:moveTo>
                    <a:pt x="669" y="179"/>
                  </a:moveTo>
                  <a:cubicBezTo>
                    <a:pt x="1122" y="287"/>
                    <a:pt x="1351" y="360"/>
                    <a:pt x="1538" y="422"/>
                  </a:cubicBezTo>
                  <a:cubicBezTo>
                    <a:pt x="1725" y="484"/>
                    <a:pt x="3122" y="936"/>
                    <a:pt x="4173" y="374"/>
                  </a:cubicBezTo>
                  <a:cubicBezTo>
                    <a:pt x="4173" y="374"/>
                    <a:pt x="4173" y="387"/>
                    <a:pt x="4173" y="306"/>
                  </a:cubicBezTo>
                  <a:cubicBezTo>
                    <a:pt x="3957" y="435"/>
                    <a:pt x="3346" y="626"/>
                    <a:pt x="2845" y="589"/>
                  </a:cubicBezTo>
                  <a:cubicBezTo>
                    <a:pt x="2344" y="552"/>
                    <a:pt x="1639" y="170"/>
                    <a:pt x="1165" y="85"/>
                  </a:cubicBezTo>
                  <a:cubicBezTo>
                    <a:pt x="691" y="0"/>
                    <a:pt x="261" y="21"/>
                    <a:pt x="0" y="77"/>
                  </a:cubicBezTo>
                  <a:cubicBezTo>
                    <a:pt x="2" y="84"/>
                    <a:pt x="261" y="92"/>
                    <a:pt x="669" y="179"/>
                  </a:cubicBezTo>
                  <a:close/>
                </a:path>
              </a:pathLst>
            </a:custGeom>
            <a:gradFill rotWithShape="1">
              <a:gsLst>
                <a:gs pos="0">
                  <a:schemeClr val="bg1"/>
                </a:gs>
                <a:gs pos="100000">
                  <a:schemeClr val="hlink"/>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sp>
          <p:nvSpPr>
            <p:cNvPr id="1037" name="Freeform 13">
              <a:extLst>
                <a:ext uri="{FF2B5EF4-FFF2-40B4-BE49-F238E27FC236}">
                  <a16:creationId xmlns:a16="http://schemas.microsoft.com/office/drawing/2014/main" id="{006F728D-F99C-4AEA-9B8E-F503014F2AA6}"/>
                </a:ext>
              </a:extLst>
            </p:cNvPr>
            <p:cNvSpPr>
              <a:spLocks/>
            </p:cNvSpPr>
            <p:nvPr userDrawn="1"/>
          </p:nvSpPr>
          <p:spPr bwMode="gray">
            <a:xfrm rot="10800000" flipH="1">
              <a:off x="3336" y="3240"/>
              <a:ext cx="2433" cy="1095"/>
            </a:xfrm>
            <a:custGeom>
              <a:avLst/>
              <a:gdLst>
                <a:gd name="T0" fmla="*/ 2426 w 2426"/>
                <a:gd name="T1" fmla="*/ 1 h 1095"/>
                <a:gd name="T2" fmla="*/ 2426 w 2426"/>
                <a:gd name="T3" fmla="*/ 464 h 1095"/>
                <a:gd name="T4" fmla="*/ 0 w 2426"/>
                <a:gd name="T5" fmla="*/ 0 h 1095"/>
                <a:gd name="T6" fmla="*/ 2426 w 2426"/>
                <a:gd name="T7" fmla="*/ 1 h 1095"/>
              </a:gdLst>
              <a:ahLst/>
              <a:cxnLst>
                <a:cxn ang="0">
                  <a:pos x="T0" y="T1"/>
                </a:cxn>
                <a:cxn ang="0">
                  <a:pos x="T2" y="T3"/>
                </a:cxn>
                <a:cxn ang="0">
                  <a:pos x="T4" y="T5"/>
                </a:cxn>
                <a:cxn ang="0">
                  <a:pos x="T6" y="T7"/>
                </a:cxn>
              </a:cxnLst>
              <a:rect l="0" t="0" r="r" b="b"/>
              <a:pathLst>
                <a:path w="2426" h="1095">
                  <a:moveTo>
                    <a:pt x="2426" y="1"/>
                  </a:moveTo>
                  <a:cubicBezTo>
                    <a:pt x="2426" y="232"/>
                    <a:pt x="2426" y="464"/>
                    <a:pt x="2426" y="464"/>
                  </a:cubicBezTo>
                  <a:cubicBezTo>
                    <a:pt x="1216" y="1095"/>
                    <a:pt x="584" y="162"/>
                    <a:pt x="0" y="0"/>
                  </a:cubicBezTo>
                  <a:cubicBezTo>
                    <a:pt x="0" y="0"/>
                    <a:pt x="1213" y="0"/>
                    <a:pt x="2426" y="1"/>
                  </a:cubicBezTo>
                  <a:close/>
                </a:path>
              </a:pathLst>
            </a:custGeom>
            <a:gradFill rotWithShape="1">
              <a:gsLst>
                <a:gs pos="0">
                  <a:schemeClr val="bg1"/>
                </a:gs>
                <a:gs pos="100000">
                  <a:schemeClr val="hlink"/>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vi-VN"/>
            </a:p>
          </p:txBody>
        </p:sp>
      </p:grpSp>
      <p:sp>
        <p:nvSpPr>
          <p:cNvPr id="1038" name="Text Box 14">
            <a:extLst>
              <a:ext uri="{FF2B5EF4-FFF2-40B4-BE49-F238E27FC236}">
                <a16:creationId xmlns:a16="http://schemas.microsoft.com/office/drawing/2014/main" id="{020E9B6E-5A33-4818-9E70-08652443E46F}"/>
              </a:ext>
            </a:extLst>
          </p:cNvPr>
          <p:cNvSpPr txBox="1">
            <a:spLocks noChangeArrowheads="1"/>
          </p:cNvSpPr>
          <p:nvPr/>
        </p:nvSpPr>
        <p:spPr bwMode="white">
          <a:xfrm>
            <a:off x="7585075" y="6373813"/>
            <a:ext cx="1196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altLang="vi-VN" sz="2000">
                <a:solidFill>
                  <a:srgbClr val="FFFFFF"/>
                </a:solidFill>
                <a:latin typeface="Arial Black" panose="020B0A04020102020204" pitchFamily="34" charset="0"/>
              </a:rPr>
              <a:t>L/O/G/O</a:t>
            </a:r>
          </a:p>
        </p:txBody>
      </p:sp>
      <p:sp>
        <p:nvSpPr>
          <p:cNvPr id="1026" name="Rectangle 2">
            <a:extLst>
              <a:ext uri="{FF2B5EF4-FFF2-40B4-BE49-F238E27FC236}">
                <a16:creationId xmlns:a16="http://schemas.microsoft.com/office/drawing/2014/main" id="{5DC53BA4-8B1B-453A-B598-82890D300B73}"/>
              </a:ext>
            </a:extLst>
          </p:cNvPr>
          <p:cNvSpPr>
            <a:spLocks noGrp="1" noChangeArrowheads="1"/>
          </p:cNvSpPr>
          <p:nvPr>
            <p:ph type="title"/>
          </p:nvPr>
        </p:nvSpPr>
        <p:spPr bwMode="black">
          <a:xfrm>
            <a:off x="819150" y="295275"/>
            <a:ext cx="7867650" cy="792163"/>
          </a:xfrm>
          <a:prstGeom prst="rect">
            <a:avLst/>
          </a:prstGeom>
          <a:noFill/>
          <a:ln>
            <a:noFill/>
          </a:ln>
          <a:effectLst>
            <a:outerShdw dist="17961" dir="2700000" algn="ctr" rotWithShape="0">
              <a:srgbClr val="000000">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vi-VN" altLang="vi-VN"/>
              <a:t>Bấm để sửa kiểu tiêu đề Bản cái</a:t>
            </a:r>
            <a:endParaRPr lang="en-US" altLang="vi-VN"/>
          </a:p>
        </p:txBody>
      </p:sp>
      <p:sp>
        <p:nvSpPr>
          <p:cNvPr id="1027" name="Rectangle 3">
            <a:extLst>
              <a:ext uri="{FF2B5EF4-FFF2-40B4-BE49-F238E27FC236}">
                <a16:creationId xmlns:a16="http://schemas.microsoft.com/office/drawing/2014/main" id="{4123DA9D-E510-40C2-8660-84F42DD23DC6}"/>
              </a:ext>
            </a:extLst>
          </p:cNvPr>
          <p:cNvSpPr>
            <a:spLocks noGrp="1" noChangeArrowheads="1"/>
          </p:cNvSpPr>
          <p:nvPr>
            <p:ph type="body" idx="1"/>
          </p:nvPr>
        </p:nvSpPr>
        <p:spPr bwMode="black">
          <a:xfrm>
            <a:off x="457200" y="1219200"/>
            <a:ext cx="8229600" cy="472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vi-VN" altLang="vi-VN"/>
              <a:t>Bấm để chỉnh sửa kiểu văn bản của Bản cái</a:t>
            </a:r>
          </a:p>
          <a:p>
            <a:pPr lvl="1"/>
            <a:r>
              <a:rPr lang="vi-VN" altLang="vi-VN"/>
              <a:t>Mức hai</a:t>
            </a:r>
          </a:p>
          <a:p>
            <a:pPr lvl="2"/>
            <a:r>
              <a:rPr lang="vi-VN" altLang="vi-VN"/>
              <a:t>Mức ba</a:t>
            </a:r>
          </a:p>
          <a:p>
            <a:pPr lvl="3"/>
            <a:r>
              <a:rPr lang="vi-VN" altLang="vi-VN"/>
              <a:t>Mức bốn</a:t>
            </a:r>
          </a:p>
          <a:p>
            <a:pPr lvl="4"/>
            <a:r>
              <a:rPr lang="vi-VN" altLang="vi-VN"/>
              <a:t>Mức năm</a:t>
            </a:r>
            <a:endParaRPr lang="en-US" altLang="vi-VN"/>
          </a:p>
        </p:txBody>
      </p:sp>
      <p:sp>
        <p:nvSpPr>
          <p:cNvPr id="1028" name="Rectangle 4">
            <a:extLst>
              <a:ext uri="{FF2B5EF4-FFF2-40B4-BE49-F238E27FC236}">
                <a16:creationId xmlns:a16="http://schemas.microsoft.com/office/drawing/2014/main" id="{09DD4DF4-AA7D-4D9D-A01F-A0A2B1FF392C}"/>
              </a:ext>
            </a:extLst>
          </p:cNvPr>
          <p:cNvSpPr>
            <a:spLocks noGrp="1" noChangeArrowheads="1"/>
          </p:cNvSpPr>
          <p:nvPr>
            <p:ph type="dt" sz="half" idx="2"/>
          </p:nvPr>
        </p:nvSpPr>
        <p:spPr bwMode="black">
          <a:xfrm>
            <a:off x="6705600" y="6381750"/>
            <a:ext cx="9144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vi-VN"/>
          </a:p>
        </p:txBody>
      </p:sp>
      <p:sp>
        <p:nvSpPr>
          <p:cNvPr id="1029" name="Rectangle 5">
            <a:extLst>
              <a:ext uri="{FF2B5EF4-FFF2-40B4-BE49-F238E27FC236}">
                <a16:creationId xmlns:a16="http://schemas.microsoft.com/office/drawing/2014/main" id="{55F0B9CB-DCF4-4A3B-A107-08947A14792F}"/>
              </a:ext>
            </a:extLst>
          </p:cNvPr>
          <p:cNvSpPr>
            <a:spLocks noGrp="1" noChangeArrowheads="1"/>
          </p:cNvSpPr>
          <p:nvPr>
            <p:ph type="ftr" sz="quarter" idx="3"/>
          </p:nvPr>
        </p:nvSpPr>
        <p:spPr bwMode="black">
          <a:xfrm>
            <a:off x="3124200" y="6381750"/>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vi-VN"/>
          </a:p>
        </p:txBody>
      </p:sp>
      <p:sp>
        <p:nvSpPr>
          <p:cNvPr id="1030" name="Rectangle 6">
            <a:extLst>
              <a:ext uri="{FF2B5EF4-FFF2-40B4-BE49-F238E27FC236}">
                <a16:creationId xmlns:a16="http://schemas.microsoft.com/office/drawing/2014/main" id="{2E0105C8-B7C4-48D1-BD31-E71DBCF906FA}"/>
              </a:ext>
            </a:extLst>
          </p:cNvPr>
          <p:cNvSpPr>
            <a:spLocks noGrp="1" noChangeArrowheads="1"/>
          </p:cNvSpPr>
          <p:nvPr>
            <p:ph type="sldNum" sz="quarter" idx="4"/>
          </p:nvPr>
        </p:nvSpPr>
        <p:spPr bwMode="black">
          <a:xfrm>
            <a:off x="457200" y="6365875"/>
            <a:ext cx="9144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0000"/>
                </a:solidFill>
              </a:defRPr>
            </a:lvl1pPr>
          </a:lstStyle>
          <a:p>
            <a:fld id="{A689AF77-8E40-4D1C-905E-CA5A56C5080F}" type="slidenum">
              <a:rPr lang="en-US" altLang="vi-VN"/>
              <a:pPr/>
              <a:t>‹#›</a:t>
            </a:fld>
            <a:endParaRPr lang="en-US" altLang="vi-VN"/>
          </a:p>
        </p:txBody>
      </p:sp>
      <p:sp>
        <p:nvSpPr>
          <p:cNvPr id="1085" name="AutoShape 61">
            <a:extLst>
              <a:ext uri="{FF2B5EF4-FFF2-40B4-BE49-F238E27FC236}">
                <a16:creationId xmlns:a16="http://schemas.microsoft.com/office/drawing/2014/main" id="{A42D4ECE-1777-4DB0-832E-0099E52217FB}"/>
              </a:ext>
            </a:extLst>
          </p:cNvPr>
          <p:cNvSpPr>
            <a:spLocks noChangeArrowheads="1"/>
          </p:cNvSpPr>
          <p:nvPr/>
        </p:nvSpPr>
        <p:spPr bwMode="gray">
          <a:xfrm>
            <a:off x="152400" y="476250"/>
            <a:ext cx="609600" cy="438150"/>
          </a:xfrm>
          <a:custGeom>
            <a:avLst/>
            <a:gdLst>
              <a:gd name="G0" fmla="+- 12656 0 0"/>
              <a:gd name="G1" fmla="+- 5400 0 0"/>
              <a:gd name="G2" fmla="+- 21600 0 5400"/>
              <a:gd name="G3" fmla="+- 10800 0 5400"/>
              <a:gd name="G4" fmla="+- 21600 0 12656"/>
              <a:gd name="G5" fmla="*/ G4 G3 10800"/>
              <a:gd name="G6" fmla="+- 21600 0 G5"/>
              <a:gd name="T0" fmla="*/ 12656 w 21600"/>
              <a:gd name="T1" fmla="*/ 0 h 21600"/>
              <a:gd name="T2" fmla="*/ 0 w 21600"/>
              <a:gd name="T3" fmla="*/ 10800 h 21600"/>
              <a:gd name="T4" fmla="*/ 12656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2656" y="0"/>
                </a:moveTo>
                <a:lnTo>
                  <a:pt x="12656" y="5400"/>
                </a:lnTo>
                <a:lnTo>
                  <a:pt x="3375" y="5400"/>
                </a:lnTo>
                <a:lnTo>
                  <a:pt x="3375" y="16200"/>
                </a:lnTo>
                <a:lnTo>
                  <a:pt x="12656" y="16200"/>
                </a:lnTo>
                <a:lnTo>
                  <a:pt x="12656"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with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wipe(right)">
                                      <p:cBhvr>
                                        <p:cTn id="7" dur="500"/>
                                        <p:tgtEl>
                                          <p:spTgt spid="1033"/>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1034"/>
                                        </p:tgtEl>
                                        <p:attrNameLst>
                                          <p:attrName>style.visibility</p:attrName>
                                        </p:attrNameLst>
                                      </p:cBhvr>
                                      <p:to>
                                        <p:strVal val="visible"/>
                                      </p:to>
                                    </p:set>
                                    <p:animEffect transition="in" filter="wipe(left)">
                                      <p:cBhvr>
                                        <p:cTn id="11" dur="500"/>
                                        <p:tgtEl>
                                          <p:spTgt spid="1034"/>
                                        </p:tgtEl>
                                      </p:cBhvr>
                                    </p:animEffect>
                                  </p:childTnLst>
                                </p:cTn>
                              </p:par>
                            </p:childTnLst>
                          </p:cTn>
                        </p:par>
                        <p:par>
                          <p:cTn id="12" fill="hold" nodeType="afterGroup">
                            <p:stCondLst>
                              <p:cond delay="1000"/>
                            </p:stCondLst>
                            <p:childTnLst>
                              <p:par>
                                <p:cTn id="13" presetID="22" presetClass="entr" presetSubtype="2" fill="hold" nodeType="afterEffect">
                                  <p:stCondLst>
                                    <p:cond delay="0"/>
                                  </p:stCondLst>
                                  <p:childTnLst>
                                    <p:set>
                                      <p:cBhvr>
                                        <p:cTn id="14" dur="1" fill="hold">
                                          <p:stCondLst>
                                            <p:cond delay="0"/>
                                          </p:stCondLst>
                                        </p:cTn>
                                        <p:tgtEl>
                                          <p:spTgt spid="1035"/>
                                        </p:tgtEl>
                                        <p:attrNameLst>
                                          <p:attrName>style.visibility</p:attrName>
                                        </p:attrNameLst>
                                      </p:cBhvr>
                                      <p:to>
                                        <p:strVal val="visible"/>
                                      </p:to>
                                    </p:set>
                                    <p:animEffect transition="in" filter="wipe(right)">
                                      <p:cBhvr>
                                        <p:cTn id="15" dur="1000"/>
                                        <p:tgtEl>
                                          <p:spTgt spid="1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rtl="0" eaLnBrk="1" fontAlgn="base" hangingPunct="1">
        <a:spcBef>
          <a:spcPct val="0"/>
        </a:spcBef>
        <a:spcAft>
          <a:spcPct val="0"/>
        </a:spcAft>
        <a:defRPr sz="4400" b="1" kern="1200">
          <a:solidFill>
            <a:schemeClr val="tx1"/>
          </a:solidFill>
          <a:latin typeface="+mj-lt"/>
          <a:ea typeface="+mj-ea"/>
          <a:cs typeface="+mj-cs"/>
        </a:defRPr>
      </a:lvl1pPr>
      <a:lvl2pPr algn="l" rtl="0" eaLnBrk="1" fontAlgn="base" hangingPunct="1">
        <a:spcBef>
          <a:spcPct val="0"/>
        </a:spcBef>
        <a:spcAft>
          <a:spcPct val="0"/>
        </a:spcAft>
        <a:defRPr sz="4400" b="1">
          <a:solidFill>
            <a:schemeClr val="tx1"/>
          </a:solidFill>
          <a:latin typeface="Arial" panose="020B0604020202020204" pitchFamily="34" charset="0"/>
        </a:defRPr>
      </a:lvl2pPr>
      <a:lvl3pPr algn="l" rtl="0" eaLnBrk="1" fontAlgn="base" hangingPunct="1">
        <a:spcBef>
          <a:spcPct val="0"/>
        </a:spcBef>
        <a:spcAft>
          <a:spcPct val="0"/>
        </a:spcAft>
        <a:defRPr sz="4400" b="1">
          <a:solidFill>
            <a:schemeClr val="tx1"/>
          </a:solidFill>
          <a:latin typeface="Arial" panose="020B0604020202020204" pitchFamily="34" charset="0"/>
        </a:defRPr>
      </a:lvl3pPr>
      <a:lvl4pPr algn="l" rtl="0" eaLnBrk="1" fontAlgn="base" hangingPunct="1">
        <a:spcBef>
          <a:spcPct val="0"/>
        </a:spcBef>
        <a:spcAft>
          <a:spcPct val="0"/>
        </a:spcAft>
        <a:defRPr sz="4400" b="1">
          <a:solidFill>
            <a:schemeClr val="tx1"/>
          </a:solidFill>
          <a:latin typeface="Arial" panose="020B0604020202020204" pitchFamily="34" charset="0"/>
        </a:defRPr>
      </a:lvl4pPr>
      <a:lvl5pPr algn="l" rtl="0" eaLnBrk="1" fontAlgn="base" hangingPunct="1">
        <a:spcBef>
          <a:spcPct val="0"/>
        </a:spcBef>
        <a:spcAft>
          <a:spcPct val="0"/>
        </a:spcAft>
        <a:defRPr sz="4400" b="1">
          <a:solidFill>
            <a:schemeClr val="tx1"/>
          </a:solidFill>
          <a:latin typeface="Arial" panose="020B0604020202020204" pitchFamily="34" charset="0"/>
        </a:defRPr>
      </a:lvl5pPr>
      <a:lvl6pPr marL="457200" algn="l" rtl="0" eaLnBrk="1" fontAlgn="base" hangingPunct="1">
        <a:spcBef>
          <a:spcPct val="0"/>
        </a:spcBef>
        <a:spcAft>
          <a:spcPct val="0"/>
        </a:spcAft>
        <a:defRPr sz="4400" b="1">
          <a:solidFill>
            <a:schemeClr val="tx1"/>
          </a:solidFill>
          <a:latin typeface="Arial" panose="020B0604020202020204" pitchFamily="34" charset="0"/>
        </a:defRPr>
      </a:lvl6pPr>
      <a:lvl7pPr marL="914400" algn="l" rtl="0" eaLnBrk="1" fontAlgn="base" hangingPunct="1">
        <a:spcBef>
          <a:spcPct val="0"/>
        </a:spcBef>
        <a:spcAft>
          <a:spcPct val="0"/>
        </a:spcAft>
        <a:defRPr sz="4400" b="1">
          <a:solidFill>
            <a:schemeClr val="tx1"/>
          </a:solidFill>
          <a:latin typeface="Arial" panose="020B0604020202020204" pitchFamily="34" charset="0"/>
        </a:defRPr>
      </a:lvl7pPr>
      <a:lvl8pPr marL="1371600" algn="l" rtl="0" eaLnBrk="1" fontAlgn="base" hangingPunct="1">
        <a:spcBef>
          <a:spcPct val="0"/>
        </a:spcBef>
        <a:spcAft>
          <a:spcPct val="0"/>
        </a:spcAft>
        <a:defRPr sz="4400" b="1">
          <a:solidFill>
            <a:schemeClr val="tx1"/>
          </a:solidFill>
          <a:latin typeface="Arial" panose="020B0604020202020204" pitchFamily="34" charset="0"/>
        </a:defRPr>
      </a:lvl8pPr>
      <a:lvl9pPr marL="1828800" algn="l" rtl="0" eaLnBrk="1" fontAlgn="base" hangingPunct="1">
        <a:spcBef>
          <a:spcPct val="0"/>
        </a:spcBef>
        <a:spcAft>
          <a:spcPct val="0"/>
        </a:spcAft>
        <a:defRPr sz="4400" b="1">
          <a:solidFill>
            <a:schemeClr val="tx1"/>
          </a:solidFill>
          <a:latin typeface="Arial" panose="020B0604020202020204" pitchFamily="34" charset="0"/>
        </a:defRPr>
      </a:lvl9pPr>
    </p:titleStyle>
    <p:bodyStyle>
      <a:lvl1pPr marL="342900" indent="-342900" algn="l" rtl="0" eaLnBrk="1" fontAlgn="base" hangingPunct="1">
        <a:spcBef>
          <a:spcPct val="20000"/>
        </a:spcBef>
        <a:spcAft>
          <a:spcPct val="0"/>
        </a:spcAft>
        <a:buChar char="•"/>
        <a:defRPr sz="3200" kern="1200">
          <a:solidFill>
            <a:srgbClr val="FFFFFF"/>
          </a:solidFill>
          <a:latin typeface="+mn-lt"/>
          <a:ea typeface="+mn-ea"/>
          <a:cs typeface="+mn-cs"/>
        </a:defRPr>
      </a:lvl1pPr>
      <a:lvl2pPr marL="742950" indent="-285750" algn="l" rtl="0" eaLnBrk="1" fontAlgn="base" hangingPunct="1">
        <a:spcBef>
          <a:spcPct val="20000"/>
        </a:spcBef>
        <a:spcAft>
          <a:spcPct val="0"/>
        </a:spcAft>
        <a:buChar char="–"/>
        <a:defRPr sz="2800" kern="1200">
          <a:solidFill>
            <a:srgbClr val="FFFFFF"/>
          </a:solidFill>
          <a:latin typeface="+mn-lt"/>
          <a:ea typeface="+mn-ea"/>
          <a:cs typeface="+mn-cs"/>
        </a:defRPr>
      </a:lvl2pPr>
      <a:lvl3pPr marL="1143000" indent="-228600" algn="l" rtl="0" eaLnBrk="1" fontAlgn="base" hangingPunct="1">
        <a:spcBef>
          <a:spcPct val="20000"/>
        </a:spcBef>
        <a:spcAft>
          <a:spcPct val="0"/>
        </a:spcAft>
        <a:buChar char="•"/>
        <a:defRPr sz="2400" kern="1200">
          <a:solidFill>
            <a:srgbClr val="FFFFFF"/>
          </a:solidFill>
          <a:latin typeface="+mn-lt"/>
          <a:ea typeface="+mn-ea"/>
          <a:cs typeface="+mn-cs"/>
        </a:defRPr>
      </a:lvl3pPr>
      <a:lvl4pPr marL="1600200" indent="-228600" algn="l" rtl="0" eaLnBrk="1" fontAlgn="base" hangingPunct="1">
        <a:spcBef>
          <a:spcPct val="20000"/>
        </a:spcBef>
        <a:spcAft>
          <a:spcPct val="0"/>
        </a:spcAft>
        <a:buChar char="–"/>
        <a:defRPr sz="2000" kern="1200">
          <a:solidFill>
            <a:srgbClr val="FFFFFF"/>
          </a:solidFill>
          <a:latin typeface="+mn-lt"/>
          <a:ea typeface="+mn-ea"/>
          <a:cs typeface="+mn-cs"/>
        </a:defRPr>
      </a:lvl4pPr>
      <a:lvl5pPr marL="2057400" indent="-228600" algn="l" rtl="0" eaLnBrk="1" fontAlgn="base" hangingPunct="1">
        <a:spcBef>
          <a:spcPct val="20000"/>
        </a:spcBef>
        <a:spcAft>
          <a:spcPct val="0"/>
        </a:spcAft>
        <a:buChar char="»"/>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6.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8.wdp"/><Relationship Id="rId5" Type="http://schemas.openxmlformats.org/officeDocument/2006/relationships/image" Target="../media/image26.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microsoft.com/office/2007/relationships/hdphoto" Target="../media/hdphoto2.wdp"/><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4.wdp"/><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0.png"/><Relationship Id="rId5" Type="http://schemas.microsoft.com/office/2007/relationships/hdphoto" Target="../media/hdphoto3.wdp"/><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6.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5.wdp"/><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8.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7.wdp"/><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10.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9.wdp"/><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12.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11.wdp"/><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14.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13.wdp"/><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hdphoto" Target="../media/hdphoto15.wdp"/><Relationship Id="rId7"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 Id="rId6" Type="http://schemas.microsoft.com/office/2007/relationships/hdphoto" Target="../media/hdphoto16.wdp"/><Relationship Id="rId5" Type="http://schemas.openxmlformats.org/officeDocument/2006/relationships/image" Target="../media/image23.png"/><Relationship Id="rId4" Type="http://schemas.openxmlformats.org/officeDocument/2006/relationships/image" Target="../media/image6.png"/><Relationship Id="rId9" Type="http://schemas.microsoft.com/office/2007/relationships/hdphoto" Target="../media/hdphoto17.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Hình chữ nhật: Góc Tròn 9">
            <a:extLst>
              <a:ext uri="{FF2B5EF4-FFF2-40B4-BE49-F238E27FC236}">
                <a16:creationId xmlns:a16="http://schemas.microsoft.com/office/drawing/2014/main" id="{5FFC22C0-7DF2-4F27-A769-4F75E6A9D95A}"/>
              </a:ext>
            </a:extLst>
          </p:cNvPr>
          <p:cNvSpPr/>
          <p:nvPr/>
        </p:nvSpPr>
        <p:spPr>
          <a:xfrm>
            <a:off x="7524328" y="6381328"/>
            <a:ext cx="1367259" cy="292108"/>
          </a:xfrm>
          <a:prstGeom prst="roundRect">
            <a:avLst/>
          </a:prstGeom>
          <a:solidFill>
            <a:srgbClr val="FBB1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 name="Hình ảnh 8">
            <a:extLst>
              <a:ext uri="{FF2B5EF4-FFF2-40B4-BE49-F238E27FC236}">
                <a16:creationId xmlns:a16="http://schemas.microsoft.com/office/drawing/2014/main" id="{1E7AA50E-BEA7-4950-A064-6B6D0FC06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5869306"/>
            <a:ext cx="1096244" cy="1094729"/>
          </a:xfrm>
          <a:prstGeom prst="rect">
            <a:avLst/>
          </a:prstGeom>
        </p:spPr>
      </p:pic>
      <p:sp>
        <p:nvSpPr>
          <p:cNvPr id="2059" name="WordArt 11">
            <a:extLst>
              <a:ext uri="{FF2B5EF4-FFF2-40B4-BE49-F238E27FC236}">
                <a16:creationId xmlns:a16="http://schemas.microsoft.com/office/drawing/2014/main" id="{948FB9E0-DE61-4FD0-AECA-D0D424EBB9BF}"/>
              </a:ext>
            </a:extLst>
          </p:cNvPr>
          <p:cNvSpPr>
            <a:spLocks noChangeArrowheads="1" noChangeShapeType="1" noTextEdit="1"/>
          </p:cNvSpPr>
          <p:nvPr/>
        </p:nvSpPr>
        <p:spPr bwMode="gray">
          <a:xfrm>
            <a:off x="1044575" y="3744913"/>
            <a:ext cx="7847012" cy="608012"/>
          </a:xfrm>
          <a:prstGeom prst="rect">
            <a:avLst/>
          </a:prstGeom>
        </p:spPr>
        <p:txBody>
          <a:bodyPr wrap="none" fromWordArt="1">
            <a:prstTxWarp prst="textPlain">
              <a:avLst>
                <a:gd name="adj" fmla="val 50000"/>
              </a:avLst>
            </a:prstTxWarp>
            <a:scene3d>
              <a:camera prst="orthographicFront"/>
              <a:lightRig rig="threePt" dir="t"/>
            </a:scene3d>
            <a:sp3d extrusionH="57150">
              <a:bevelT w="82550" h="38100" prst="coolSlant"/>
            </a:sp3d>
          </a:bodyPr>
          <a:lstStyle/>
          <a:p>
            <a:pPr algn="ctr"/>
            <a:r>
              <a:rPr lang="en-US" sz="3600" b="1" dirty="0">
                <a:effectLst>
                  <a:outerShdw blurRad="50800" dist="38100" dir="2700000" algn="tl" rotWithShape="0">
                    <a:prstClr val="black">
                      <a:alpha val="40000"/>
                    </a:prstClr>
                  </a:outerShdw>
                </a:effectLst>
                <a:latin typeface="Arial Black" panose="020B0A04020102020204" pitchFamily="34" charset="0"/>
              </a:rPr>
              <a:t>INTRODUCTION TO COMPUTERS</a:t>
            </a:r>
            <a:endParaRPr lang="vi-VN" sz="3600" kern="10" dirty="0">
              <a:ln w="28575">
                <a:solidFill>
                  <a:srgbClr val="FFFFFF"/>
                </a:solidFill>
                <a:round/>
                <a:headEnd/>
                <a:tailEnd/>
              </a:ln>
              <a:gradFill rotWithShape="1">
                <a:gsLst>
                  <a:gs pos="0">
                    <a:schemeClr val="tx2"/>
                  </a:gs>
                  <a:gs pos="100000">
                    <a:schemeClr val="tx2">
                      <a:gamma/>
                      <a:shade val="69804"/>
                      <a:invGamma/>
                    </a:schemeClr>
                  </a:gs>
                </a:gsLst>
                <a:lin ang="5400000" scaled="1"/>
              </a:gradFill>
              <a:effectLst>
                <a:outerShdw blurRad="50800" dist="38100" dir="2700000" algn="tl" rotWithShape="0">
                  <a:prstClr val="black">
                    <a:alpha val="40000"/>
                  </a:prstClr>
                </a:outerShdw>
              </a:effectLst>
            </a:endParaRPr>
          </a:p>
        </p:txBody>
      </p:sp>
      <p:pic>
        <p:nvPicPr>
          <p:cNvPr id="7" name="Hình ảnh 6">
            <a:extLst>
              <a:ext uri="{FF2B5EF4-FFF2-40B4-BE49-F238E27FC236}">
                <a16:creationId xmlns:a16="http://schemas.microsoft.com/office/drawing/2014/main" id="{0ECF9706-0AE0-4492-AAC3-11F9A889E14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49273" y="-162142"/>
            <a:ext cx="1740953" cy="1738546"/>
          </a:xfrm>
          <a:prstGeom prst="rect">
            <a:avLst/>
          </a:prstGeom>
        </p:spPr>
      </p:pic>
      <p:sp>
        <p:nvSpPr>
          <p:cNvPr id="8" name="Hộp Văn bản 7">
            <a:extLst>
              <a:ext uri="{FF2B5EF4-FFF2-40B4-BE49-F238E27FC236}">
                <a16:creationId xmlns:a16="http://schemas.microsoft.com/office/drawing/2014/main" id="{11B2505B-0F4C-466E-AF45-F1F40EA87740}"/>
              </a:ext>
            </a:extLst>
          </p:cNvPr>
          <p:cNvSpPr txBox="1"/>
          <p:nvPr/>
        </p:nvSpPr>
        <p:spPr>
          <a:xfrm>
            <a:off x="0" y="936440"/>
            <a:ext cx="9144000" cy="677108"/>
          </a:xfrm>
          <a:prstGeom prst="rect">
            <a:avLst/>
          </a:prstGeom>
          <a:noFill/>
        </p:spPr>
        <p:txBody>
          <a:bodyPr wrap="square" rtlCol="0">
            <a:spAutoFit/>
          </a:bodyPr>
          <a:lstStyle/>
          <a:p>
            <a:pPr algn="ctr"/>
            <a:r>
              <a:rPr lang="en-US" sz="1900" dirty="0">
                <a:solidFill>
                  <a:srgbClr val="FFFF00"/>
                </a:solidFill>
                <a:effectLst>
                  <a:outerShdw blurRad="50800" dist="38100" dir="5400000" algn="t" rotWithShape="0">
                    <a:prstClr val="black">
                      <a:alpha val="40000"/>
                    </a:prstClr>
                  </a:outerShdw>
                </a:effectLst>
                <a:latin typeface="Cooper Black" panose="0208090404030B020404" pitchFamily="18" charset="0"/>
              </a:rPr>
              <a:t>UNIVERSITY OF DA NANG</a:t>
            </a:r>
          </a:p>
          <a:p>
            <a:pPr algn="ctr"/>
            <a:r>
              <a:rPr lang="en-US" sz="1900" dirty="0">
                <a:solidFill>
                  <a:srgbClr val="FFFF00"/>
                </a:solidFill>
                <a:effectLst>
                  <a:outerShdw blurRad="50800" dist="38100" dir="5400000" algn="t" rotWithShape="0">
                    <a:prstClr val="black">
                      <a:alpha val="40000"/>
                    </a:prstClr>
                  </a:outerShdw>
                </a:effectLst>
                <a:latin typeface="Cooper Black" panose="0208090404030B020404" pitchFamily="18" charset="0"/>
              </a:rPr>
              <a:t>SCHOOL OF INFORMATION AND COMMUNICATION TECHNOLOGY</a:t>
            </a:r>
            <a:endParaRPr lang="vi-VN" sz="1900" dirty="0">
              <a:solidFill>
                <a:srgbClr val="FFFF00"/>
              </a:solidFill>
              <a:effectLst>
                <a:outerShdw blurRad="50800" dist="38100" dir="5400000" algn="t" rotWithShape="0">
                  <a:prstClr val="black">
                    <a:alpha val="40000"/>
                  </a:prstClr>
                </a:outerShdw>
              </a:effectLst>
            </a:endParaRPr>
          </a:p>
        </p:txBody>
      </p:sp>
      <p:sp>
        <p:nvSpPr>
          <p:cNvPr id="14" name="Tiêu đề phụ 2">
            <a:extLst>
              <a:ext uri="{FF2B5EF4-FFF2-40B4-BE49-F238E27FC236}">
                <a16:creationId xmlns:a16="http://schemas.microsoft.com/office/drawing/2014/main" id="{90AE6901-42BF-41C5-935F-A001DEF547E0}"/>
              </a:ext>
            </a:extLst>
          </p:cNvPr>
          <p:cNvSpPr>
            <a:spLocks noGrp="1"/>
          </p:cNvSpPr>
          <p:nvPr>
            <p:ph type="subTitle" idx="1"/>
          </p:nvPr>
        </p:nvSpPr>
        <p:spPr>
          <a:xfrm>
            <a:off x="4228177" y="5710944"/>
            <a:ext cx="3656191" cy="1340768"/>
          </a:xfrm>
        </p:spPr>
        <p:txBody>
          <a:bodyPr rtlCol="0">
            <a:normAutofit/>
          </a:bodyPr>
          <a:lstStyle/>
          <a:p>
            <a:pPr algn="r"/>
            <a:r>
              <a:rPr lang="vi-VN" sz="2000" b="1" i="0" dirty="0" err="1"/>
              <a:t>Nguyễn</a:t>
            </a:r>
            <a:r>
              <a:rPr lang="vi-VN" sz="2000" b="1" i="0" dirty="0"/>
              <a:t> Đăng </a:t>
            </a:r>
            <a:r>
              <a:rPr lang="vi-VN" sz="2000" b="1" i="0" dirty="0" err="1"/>
              <a:t>Quý</a:t>
            </a:r>
            <a:endParaRPr lang="vi-VN" sz="2000" b="1" i="0" dirty="0"/>
          </a:p>
          <a:p>
            <a:pPr algn="r"/>
            <a:r>
              <a:rPr lang="vi-VN" sz="2000" b="1" i="0" dirty="0" err="1"/>
              <a:t>Trịnh</a:t>
            </a:r>
            <a:r>
              <a:rPr lang="vi-VN" sz="2000" b="1" i="0" dirty="0"/>
              <a:t> Quang </a:t>
            </a:r>
            <a:r>
              <a:rPr lang="vi-VN" sz="2000" b="1" i="0" dirty="0" err="1"/>
              <a:t>Trường</a:t>
            </a:r>
            <a:endParaRPr lang="vi-VN" sz="2000" b="1" i="0" dirty="0"/>
          </a:p>
          <a:p>
            <a:pPr algn="r"/>
            <a:r>
              <a:rPr lang="vi-VN" sz="2000" b="1" i="0" dirty="0" err="1"/>
              <a:t>Nguyễn</a:t>
            </a:r>
            <a:r>
              <a:rPr lang="vi-VN" sz="2000" b="1" i="0" dirty="0"/>
              <a:t> </a:t>
            </a:r>
            <a:r>
              <a:rPr lang="vi-VN" sz="2000" b="1" i="0" dirty="0" err="1"/>
              <a:t>Ngọc</a:t>
            </a:r>
            <a:r>
              <a:rPr lang="vi-VN" sz="2000" b="1" i="0" dirty="0"/>
              <a:t> </a:t>
            </a:r>
            <a:r>
              <a:rPr lang="vi-VN" sz="2000" b="1" i="0" dirty="0" err="1"/>
              <a:t>Hồng</a:t>
            </a:r>
            <a:r>
              <a:rPr lang="vi-VN" sz="2000" b="1" i="0" dirty="0"/>
              <a:t> </a:t>
            </a:r>
            <a:r>
              <a:rPr lang="vi-VN" sz="2000" b="1" i="0" dirty="0" err="1"/>
              <a:t>Phúc</a:t>
            </a:r>
            <a:endParaRPr lang="vi-VN" sz="2000" b="1" i="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84" name="Rectangle 28">
            <a:extLst>
              <a:ext uri="{FF2B5EF4-FFF2-40B4-BE49-F238E27FC236}">
                <a16:creationId xmlns:a16="http://schemas.microsoft.com/office/drawing/2014/main" id="{6C13E0F1-84DB-40A2-AAF3-EF38084568A5}"/>
              </a:ext>
            </a:extLst>
          </p:cNvPr>
          <p:cNvSpPr>
            <a:spLocks noChangeArrowheads="1"/>
          </p:cNvSpPr>
          <p:nvPr/>
        </p:nvSpPr>
        <p:spPr bwMode="ltGray">
          <a:xfrm>
            <a:off x="0" y="4924425"/>
            <a:ext cx="9144000" cy="876300"/>
          </a:xfrm>
          <a:prstGeom prst="rect">
            <a:avLst/>
          </a:prstGeom>
          <a:solidFill>
            <a:srgbClr val="000000">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96258" name="AutoShape 2">
            <a:extLst>
              <a:ext uri="{FF2B5EF4-FFF2-40B4-BE49-F238E27FC236}">
                <a16:creationId xmlns:a16="http://schemas.microsoft.com/office/drawing/2014/main" id="{129ED226-1383-4F4C-86C2-76565C4BEFC4}"/>
              </a:ext>
            </a:extLst>
          </p:cNvPr>
          <p:cNvSpPr>
            <a:spLocks noChangeArrowheads="1"/>
          </p:cNvSpPr>
          <p:nvPr/>
        </p:nvSpPr>
        <p:spPr bwMode="invGray">
          <a:xfrm rot="5400000">
            <a:off x="3513138" y="2724150"/>
            <a:ext cx="2224087" cy="715963"/>
          </a:xfrm>
          <a:prstGeom prst="triangle">
            <a:avLst>
              <a:gd name="adj" fmla="val 50000"/>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96274" name="Rectangle 18">
            <a:extLst>
              <a:ext uri="{FF2B5EF4-FFF2-40B4-BE49-F238E27FC236}">
                <a16:creationId xmlns:a16="http://schemas.microsoft.com/office/drawing/2014/main" id="{C1ABB368-C277-46A9-B9FB-7A655973FE6D}"/>
              </a:ext>
            </a:extLst>
          </p:cNvPr>
          <p:cNvSpPr>
            <a:spLocks noGrp="1" noChangeArrowheads="1"/>
          </p:cNvSpPr>
          <p:nvPr>
            <p:ph type="title"/>
          </p:nvPr>
        </p:nvSpPr>
        <p:spPr/>
        <p:txBody>
          <a:bodyPr/>
          <a:lstStyle/>
          <a:p>
            <a:r>
              <a:rPr lang="en-US" altLang="vi-VN" dirty="0"/>
              <a:t>6. Output Devices</a:t>
            </a:r>
          </a:p>
        </p:txBody>
      </p:sp>
      <p:sp>
        <p:nvSpPr>
          <p:cNvPr id="96278" name="AutoShape 22">
            <a:extLst>
              <a:ext uri="{FF2B5EF4-FFF2-40B4-BE49-F238E27FC236}">
                <a16:creationId xmlns:a16="http://schemas.microsoft.com/office/drawing/2014/main" id="{D3DDF04D-2B4A-49B3-A6F5-0DB79FC3578E}"/>
              </a:ext>
            </a:extLst>
          </p:cNvPr>
          <p:cNvSpPr>
            <a:spLocks noChangeArrowheads="1"/>
          </p:cNvSpPr>
          <p:nvPr/>
        </p:nvSpPr>
        <p:spPr bwMode="gray">
          <a:xfrm>
            <a:off x="5106314" y="1536576"/>
            <a:ext cx="3858174" cy="2972544"/>
          </a:xfrm>
          <a:prstGeom prst="flowChartAlternateProcess">
            <a:avLst/>
          </a:prstGeom>
          <a:gradFill rotWithShape="1">
            <a:gsLst>
              <a:gs pos="0">
                <a:srgbClr val="FFFFFF">
                  <a:gamma/>
                  <a:shade val="89020"/>
                  <a:invGamma/>
                </a:srgbClr>
              </a:gs>
              <a:gs pos="50000">
                <a:srgbClr val="FFFFFF"/>
              </a:gs>
              <a:gs pos="100000">
                <a:srgbClr val="FFFFFF">
                  <a:gamma/>
                  <a:shade val="89020"/>
                  <a:invGamma/>
                </a:srgbClr>
              </a:gs>
            </a:gsLst>
            <a:lin ang="5400000" scaled="1"/>
          </a:gradFill>
          <a:ln>
            <a:noFill/>
          </a:ln>
          <a:effectLst>
            <a:prstShdw prst="shdw17" dist="17961" dir="2700000">
              <a:srgbClr val="FFFFFF">
                <a:gamma/>
                <a:shade val="60000"/>
                <a:invGamma/>
              </a:srgbClr>
            </a:prst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p>
            <a:endParaRPr lang="vi-VN"/>
          </a:p>
        </p:txBody>
      </p:sp>
      <p:sp>
        <p:nvSpPr>
          <p:cNvPr id="29" name="Hình chữ nhật: Góc Tròn 28">
            <a:extLst>
              <a:ext uri="{FF2B5EF4-FFF2-40B4-BE49-F238E27FC236}">
                <a16:creationId xmlns:a16="http://schemas.microsoft.com/office/drawing/2014/main" id="{C0CEA22D-3E63-4B9C-BBB7-1BBC6DBE39EA}"/>
              </a:ext>
            </a:extLst>
          </p:cNvPr>
          <p:cNvSpPr/>
          <p:nvPr/>
        </p:nvSpPr>
        <p:spPr>
          <a:xfrm>
            <a:off x="7588100" y="6416670"/>
            <a:ext cx="1096244" cy="252690"/>
          </a:xfrm>
          <a:prstGeom prst="roundRect">
            <a:avLst/>
          </a:prstGeom>
          <a:solidFill>
            <a:srgbClr val="FAA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0" name="Hình ảnh 29">
            <a:extLst>
              <a:ext uri="{FF2B5EF4-FFF2-40B4-BE49-F238E27FC236}">
                <a16:creationId xmlns:a16="http://schemas.microsoft.com/office/drawing/2014/main" id="{37CBBC01-1EB2-45CF-82C7-364C77644B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368" y="5869306"/>
            <a:ext cx="1096244" cy="1094729"/>
          </a:xfrm>
          <a:prstGeom prst="rect">
            <a:avLst/>
          </a:prstGeom>
        </p:spPr>
      </p:pic>
      <p:grpSp>
        <p:nvGrpSpPr>
          <p:cNvPr id="36" name="Group 8">
            <a:extLst>
              <a:ext uri="{FF2B5EF4-FFF2-40B4-BE49-F238E27FC236}">
                <a16:creationId xmlns:a16="http://schemas.microsoft.com/office/drawing/2014/main" id="{16A94A79-D9EA-4E10-B03F-A7C89878D94E}"/>
              </a:ext>
            </a:extLst>
          </p:cNvPr>
          <p:cNvGrpSpPr>
            <a:grpSpLocks/>
          </p:cNvGrpSpPr>
          <p:nvPr/>
        </p:nvGrpSpPr>
        <p:grpSpPr bwMode="auto">
          <a:xfrm>
            <a:off x="5253587" y="5015259"/>
            <a:ext cx="3657600" cy="688975"/>
            <a:chOff x="720" y="1392"/>
            <a:chExt cx="4058" cy="480"/>
          </a:xfrm>
        </p:grpSpPr>
        <p:sp>
          <p:nvSpPr>
            <p:cNvPr id="37" name="AutoShape 9">
              <a:extLst>
                <a:ext uri="{FF2B5EF4-FFF2-40B4-BE49-F238E27FC236}">
                  <a16:creationId xmlns:a16="http://schemas.microsoft.com/office/drawing/2014/main" id="{5084A36A-ADC4-4D72-A6DB-654F10CEE762}"/>
                </a:ext>
              </a:extLst>
            </p:cNvPr>
            <p:cNvSpPr>
              <a:spLocks noChangeArrowheads="1"/>
            </p:cNvSpPr>
            <p:nvPr/>
          </p:nvSpPr>
          <p:spPr bwMode="gray">
            <a:xfrm>
              <a:off x="720" y="1392"/>
              <a:ext cx="4058" cy="480"/>
            </a:xfrm>
            <a:prstGeom prst="roundRect">
              <a:avLst>
                <a:gd name="adj" fmla="val 17509"/>
              </a:avLst>
            </a:prstGeom>
            <a:gradFill rotWithShape="1">
              <a:gsLst>
                <a:gs pos="0">
                  <a:schemeClr val="hlink"/>
                </a:gs>
                <a:gs pos="50000">
                  <a:schemeClr val="hlink">
                    <a:gamma/>
                    <a:shade val="92157"/>
                    <a:invGamma/>
                  </a:schemeClr>
                </a:gs>
                <a:gs pos="100000">
                  <a:schemeClr val="hlink"/>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nvGrpSpPr>
            <p:cNvPr id="38" name="Group 10">
              <a:extLst>
                <a:ext uri="{FF2B5EF4-FFF2-40B4-BE49-F238E27FC236}">
                  <a16:creationId xmlns:a16="http://schemas.microsoft.com/office/drawing/2014/main" id="{EE65F3FF-BBCB-42E9-9323-7F6BE3F15197}"/>
                </a:ext>
              </a:extLst>
            </p:cNvPr>
            <p:cNvGrpSpPr>
              <a:grpSpLocks/>
            </p:cNvGrpSpPr>
            <p:nvPr/>
          </p:nvGrpSpPr>
          <p:grpSpPr bwMode="auto">
            <a:xfrm>
              <a:off x="730" y="1407"/>
              <a:ext cx="4043" cy="444"/>
              <a:chOff x="744" y="1407"/>
              <a:chExt cx="3988" cy="444"/>
            </a:xfrm>
          </p:grpSpPr>
          <p:sp>
            <p:nvSpPr>
              <p:cNvPr id="39" name="AutoShape 11">
                <a:extLst>
                  <a:ext uri="{FF2B5EF4-FFF2-40B4-BE49-F238E27FC236}">
                    <a16:creationId xmlns:a16="http://schemas.microsoft.com/office/drawing/2014/main" id="{4D4FAE67-BB04-4131-B6E6-43137B535DC6}"/>
                  </a:ext>
                </a:extLst>
              </p:cNvPr>
              <p:cNvSpPr>
                <a:spLocks noChangeArrowheads="1"/>
              </p:cNvSpPr>
              <p:nvPr/>
            </p:nvSpPr>
            <p:spPr bwMode="gray">
              <a:xfrm>
                <a:off x="744" y="1736"/>
                <a:ext cx="3988" cy="115"/>
              </a:xfrm>
              <a:prstGeom prst="roundRect">
                <a:avLst>
                  <a:gd name="adj" fmla="val 50000"/>
                </a:avLst>
              </a:prstGeom>
              <a:gradFill rotWithShape="1">
                <a:gsLst>
                  <a:gs pos="0">
                    <a:schemeClr val="hlink">
                      <a:alpha val="0"/>
                    </a:schemeClr>
                  </a:gs>
                  <a:gs pos="100000">
                    <a:schemeClr val="hlink">
                      <a:gamma/>
                      <a:tint val="0"/>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40" name="AutoShape 12">
                <a:extLst>
                  <a:ext uri="{FF2B5EF4-FFF2-40B4-BE49-F238E27FC236}">
                    <a16:creationId xmlns:a16="http://schemas.microsoft.com/office/drawing/2014/main" id="{1237E4E8-80B6-46CB-85EC-28A4938D6EFE}"/>
                  </a:ext>
                </a:extLst>
              </p:cNvPr>
              <p:cNvSpPr>
                <a:spLocks noChangeArrowheads="1"/>
              </p:cNvSpPr>
              <p:nvPr/>
            </p:nvSpPr>
            <p:spPr bwMode="gray">
              <a:xfrm>
                <a:off x="744" y="1407"/>
                <a:ext cx="3988" cy="115"/>
              </a:xfrm>
              <a:prstGeom prst="roundRect">
                <a:avLst>
                  <a:gd name="adj" fmla="val 50000"/>
                </a:avLst>
              </a:prstGeom>
              <a:gradFill rotWithShape="1">
                <a:gsLst>
                  <a:gs pos="0">
                    <a:schemeClr val="hlink">
                      <a:gamma/>
                      <a:tint val="25490"/>
                      <a:invGamma/>
                    </a:schemeClr>
                  </a:gs>
                  <a:gs pos="100000">
                    <a:schemeClr val="hlink">
                      <a:alpha val="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grpSp>
      <p:grpSp>
        <p:nvGrpSpPr>
          <p:cNvPr id="41" name="Group 13">
            <a:extLst>
              <a:ext uri="{FF2B5EF4-FFF2-40B4-BE49-F238E27FC236}">
                <a16:creationId xmlns:a16="http://schemas.microsoft.com/office/drawing/2014/main" id="{A170DFA2-4B5C-4697-840C-6BF3E592666D}"/>
              </a:ext>
            </a:extLst>
          </p:cNvPr>
          <p:cNvGrpSpPr>
            <a:grpSpLocks/>
          </p:cNvGrpSpPr>
          <p:nvPr/>
        </p:nvGrpSpPr>
        <p:grpSpPr bwMode="auto">
          <a:xfrm>
            <a:off x="230104" y="5002756"/>
            <a:ext cx="3657600" cy="688975"/>
            <a:chOff x="720" y="1392"/>
            <a:chExt cx="4058" cy="480"/>
          </a:xfrm>
        </p:grpSpPr>
        <p:sp>
          <p:nvSpPr>
            <p:cNvPr id="42" name="AutoShape 14">
              <a:extLst>
                <a:ext uri="{FF2B5EF4-FFF2-40B4-BE49-F238E27FC236}">
                  <a16:creationId xmlns:a16="http://schemas.microsoft.com/office/drawing/2014/main" id="{C19D2BB8-36FD-4B9A-B520-56BDF91C7EB3}"/>
                </a:ext>
              </a:extLst>
            </p:cNvPr>
            <p:cNvSpPr>
              <a:spLocks noChangeArrowheads="1"/>
            </p:cNvSpPr>
            <p:nvPr/>
          </p:nvSpPr>
          <p:spPr bwMode="gray">
            <a:xfrm>
              <a:off x="720" y="1392"/>
              <a:ext cx="4058" cy="480"/>
            </a:xfrm>
            <a:prstGeom prst="roundRect">
              <a:avLst>
                <a:gd name="adj" fmla="val 17509"/>
              </a:avLst>
            </a:prstGeom>
            <a:gradFill rotWithShape="1">
              <a:gsLst>
                <a:gs pos="0">
                  <a:schemeClr val="folHlink"/>
                </a:gs>
                <a:gs pos="50000">
                  <a:schemeClr val="folHlink">
                    <a:gamma/>
                    <a:shade val="92157"/>
                    <a:invGamma/>
                  </a:schemeClr>
                </a:gs>
                <a:gs pos="100000">
                  <a:schemeClr val="folHlink"/>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nvGrpSpPr>
            <p:cNvPr id="43" name="Group 15">
              <a:extLst>
                <a:ext uri="{FF2B5EF4-FFF2-40B4-BE49-F238E27FC236}">
                  <a16:creationId xmlns:a16="http://schemas.microsoft.com/office/drawing/2014/main" id="{AFCE852B-8E1D-4041-94D4-7B376CE5C58C}"/>
                </a:ext>
              </a:extLst>
            </p:cNvPr>
            <p:cNvGrpSpPr>
              <a:grpSpLocks/>
            </p:cNvGrpSpPr>
            <p:nvPr/>
          </p:nvGrpSpPr>
          <p:grpSpPr bwMode="auto">
            <a:xfrm>
              <a:off x="730" y="1407"/>
              <a:ext cx="4043" cy="444"/>
              <a:chOff x="744" y="1407"/>
              <a:chExt cx="3988" cy="444"/>
            </a:xfrm>
          </p:grpSpPr>
          <p:sp>
            <p:nvSpPr>
              <p:cNvPr id="44" name="AutoShape 16">
                <a:extLst>
                  <a:ext uri="{FF2B5EF4-FFF2-40B4-BE49-F238E27FC236}">
                    <a16:creationId xmlns:a16="http://schemas.microsoft.com/office/drawing/2014/main" id="{06D050F7-482A-4125-84BB-530F6B4CEAEB}"/>
                  </a:ext>
                </a:extLst>
              </p:cNvPr>
              <p:cNvSpPr>
                <a:spLocks noChangeArrowheads="1"/>
              </p:cNvSpPr>
              <p:nvPr/>
            </p:nvSpPr>
            <p:spPr bwMode="gray">
              <a:xfrm>
                <a:off x="744" y="1736"/>
                <a:ext cx="3988" cy="115"/>
              </a:xfrm>
              <a:prstGeom prst="roundRect">
                <a:avLst>
                  <a:gd name="adj" fmla="val 50000"/>
                </a:avLst>
              </a:prstGeom>
              <a:gradFill rotWithShape="1">
                <a:gsLst>
                  <a:gs pos="0">
                    <a:schemeClr val="folHlink">
                      <a:alpha val="0"/>
                    </a:schemeClr>
                  </a:gs>
                  <a:gs pos="100000">
                    <a:schemeClr val="folHlink">
                      <a:gamma/>
                      <a:tint val="0"/>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45" name="AutoShape 17">
                <a:extLst>
                  <a:ext uri="{FF2B5EF4-FFF2-40B4-BE49-F238E27FC236}">
                    <a16:creationId xmlns:a16="http://schemas.microsoft.com/office/drawing/2014/main" id="{987D9F2E-91AE-4026-ADE5-22BFB114CF7B}"/>
                  </a:ext>
                </a:extLst>
              </p:cNvPr>
              <p:cNvSpPr>
                <a:spLocks noChangeArrowheads="1"/>
              </p:cNvSpPr>
              <p:nvPr/>
            </p:nvSpPr>
            <p:spPr bwMode="gray">
              <a:xfrm>
                <a:off x="744" y="1407"/>
                <a:ext cx="3988" cy="115"/>
              </a:xfrm>
              <a:prstGeom prst="roundRect">
                <a:avLst>
                  <a:gd name="adj" fmla="val 50000"/>
                </a:avLst>
              </a:prstGeom>
              <a:gradFill rotWithShape="1">
                <a:gsLst>
                  <a:gs pos="0">
                    <a:schemeClr val="folHlink">
                      <a:gamma/>
                      <a:tint val="22353"/>
                      <a:invGamma/>
                    </a:schemeClr>
                  </a:gs>
                  <a:gs pos="100000">
                    <a:schemeClr val="folHlink">
                      <a:alpha val="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grpSp>
      <p:sp>
        <p:nvSpPr>
          <p:cNvPr id="47" name="Text Box 20">
            <a:extLst>
              <a:ext uri="{FF2B5EF4-FFF2-40B4-BE49-F238E27FC236}">
                <a16:creationId xmlns:a16="http://schemas.microsoft.com/office/drawing/2014/main" id="{064E14AB-AA9E-4D4F-8D1F-FF48028100CB}"/>
              </a:ext>
            </a:extLst>
          </p:cNvPr>
          <p:cNvSpPr txBox="1">
            <a:spLocks noChangeArrowheads="1"/>
          </p:cNvSpPr>
          <p:nvPr/>
        </p:nvSpPr>
        <p:spPr bwMode="white">
          <a:xfrm>
            <a:off x="6026700" y="5093047"/>
            <a:ext cx="2370137" cy="4572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pPr>
            <a:r>
              <a:rPr lang="en-US" altLang="vi-VN" sz="2400" b="1" dirty="0">
                <a:solidFill>
                  <a:srgbClr val="FFFFFF"/>
                </a:solidFill>
              </a:rPr>
              <a:t>Projector</a:t>
            </a:r>
          </a:p>
        </p:txBody>
      </p:sp>
      <p:sp>
        <p:nvSpPr>
          <p:cNvPr id="48" name="Text Box 21">
            <a:extLst>
              <a:ext uri="{FF2B5EF4-FFF2-40B4-BE49-F238E27FC236}">
                <a16:creationId xmlns:a16="http://schemas.microsoft.com/office/drawing/2014/main" id="{950A6637-5CEB-4CA4-A620-8186371FCD05}"/>
              </a:ext>
            </a:extLst>
          </p:cNvPr>
          <p:cNvSpPr txBox="1">
            <a:spLocks noChangeArrowheads="1"/>
          </p:cNvSpPr>
          <p:nvPr/>
        </p:nvSpPr>
        <p:spPr bwMode="white">
          <a:xfrm>
            <a:off x="1004804" y="5078956"/>
            <a:ext cx="2370138" cy="4572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pPr>
            <a:r>
              <a:rPr lang="en-US" altLang="vi-VN" sz="2400" b="1" dirty="0">
                <a:solidFill>
                  <a:srgbClr val="FFFFFF"/>
                </a:solidFill>
              </a:rPr>
              <a:t>Modem</a:t>
            </a:r>
          </a:p>
        </p:txBody>
      </p:sp>
      <p:pic>
        <p:nvPicPr>
          <p:cNvPr id="50" name="Picture 25" descr="1">
            <a:extLst>
              <a:ext uri="{FF2B5EF4-FFF2-40B4-BE49-F238E27FC236}">
                <a16:creationId xmlns:a16="http://schemas.microsoft.com/office/drawing/2014/main" id="{29156B38-F029-4E7E-8633-092A9C443E01}"/>
              </a:ext>
            </a:extLst>
          </p:cNvPr>
          <p:cNvPicPr>
            <a:picLocks noChangeAspect="1" noChangeArrowheads="1"/>
          </p:cNvPicPr>
          <p:nvPr/>
        </p:nvPicPr>
        <p:blipFill>
          <a:blip r:embed="rId4">
            <a:lum bright="-6000" contrast="24000"/>
            <a:extLst>
              <a:ext uri="{28A0092B-C50C-407E-A947-70E740481C1C}">
                <a14:useLocalDpi xmlns:a14="http://schemas.microsoft.com/office/drawing/2010/main" val="0"/>
              </a:ext>
            </a:extLst>
          </a:blip>
          <a:srcRect l="42606" t="64474" r="19473"/>
          <a:stretch>
            <a:fillRect/>
          </a:stretch>
        </p:blipFill>
        <p:spPr bwMode="auto">
          <a:xfrm>
            <a:off x="5442500" y="5070822"/>
            <a:ext cx="576262" cy="69056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6" descr="1">
            <a:extLst>
              <a:ext uri="{FF2B5EF4-FFF2-40B4-BE49-F238E27FC236}">
                <a16:creationId xmlns:a16="http://schemas.microsoft.com/office/drawing/2014/main" id="{9D4AE6C8-E656-4499-9A44-5279BAA1E2D7}"/>
              </a:ext>
            </a:extLst>
          </p:cNvPr>
          <p:cNvPicPr>
            <a:picLocks noChangeAspect="1" noChangeArrowheads="1"/>
          </p:cNvPicPr>
          <p:nvPr/>
        </p:nvPicPr>
        <p:blipFill>
          <a:blip r:embed="rId4">
            <a:lum bright="-6000" contrast="24000"/>
            <a:extLst>
              <a:ext uri="{28A0092B-C50C-407E-A947-70E740481C1C}">
                <a14:useLocalDpi xmlns:a14="http://schemas.microsoft.com/office/drawing/2010/main" val="0"/>
              </a:ext>
            </a:extLst>
          </a:blip>
          <a:srcRect l="42606" t="64474" r="19473"/>
          <a:stretch>
            <a:fillRect/>
          </a:stretch>
        </p:blipFill>
        <p:spPr bwMode="auto">
          <a:xfrm>
            <a:off x="217404" y="5067844"/>
            <a:ext cx="576263" cy="690562"/>
          </a:xfrm>
          <a:prstGeom prst="rect">
            <a:avLst/>
          </a:prstGeom>
          <a:noFill/>
          <a:extLst>
            <a:ext uri="{909E8E84-426E-40DD-AFC4-6F175D3DCCD1}">
              <a14:hiddenFill xmlns:a14="http://schemas.microsoft.com/office/drawing/2010/main">
                <a:solidFill>
                  <a:srgbClr val="FFFFFF"/>
                </a:solidFill>
              </a14:hiddenFill>
            </a:ext>
          </a:extLst>
        </p:spPr>
      </p:pic>
      <p:sp>
        <p:nvSpPr>
          <p:cNvPr id="52" name="AutoShape 2">
            <a:extLst>
              <a:ext uri="{FF2B5EF4-FFF2-40B4-BE49-F238E27FC236}">
                <a16:creationId xmlns:a16="http://schemas.microsoft.com/office/drawing/2014/main" id="{CCC067A3-997B-4B6E-A58D-6FAC4EA1CC42}"/>
              </a:ext>
            </a:extLst>
          </p:cNvPr>
          <p:cNvSpPr>
            <a:spLocks noChangeArrowheads="1"/>
          </p:cNvSpPr>
          <p:nvPr/>
        </p:nvSpPr>
        <p:spPr bwMode="invGray">
          <a:xfrm rot="16200000">
            <a:off x="3385890" y="2742902"/>
            <a:ext cx="2224087" cy="715963"/>
          </a:xfrm>
          <a:prstGeom prst="triangle">
            <a:avLst>
              <a:gd name="adj" fmla="val 50000"/>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53" name="AutoShape 22">
            <a:extLst>
              <a:ext uri="{FF2B5EF4-FFF2-40B4-BE49-F238E27FC236}">
                <a16:creationId xmlns:a16="http://schemas.microsoft.com/office/drawing/2014/main" id="{870EBBE9-6B15-4F8A-9213-5554343B464B}"/>
              </a:ext>
            </a:extLst>
          </p:cNvPr>
          <p:cNvSpPr>
            <a:spLocks noChangeArrowheads="1"/>
          </p:cNvSpPr>
          <p:nvPr/>
        </p:nvSpPr>
        <p:spPr bwMode="gray">
          <a:xfrm>
            <a:off x="179512" y="1536576"/>
            <a:ext cx="3858174" cy="2972544"/>
          </a:xfrm>
          <a:prstGeom prst="flowChartAlternateProcess">
            <a:avLst/>
          </a:prstGeom>
          <a:gradFill rotWithShape="1">
            <a:gsLst>
              <a:gs pos="0">
                <a:srgbClr val="FFFFFF">
                  <a:gamma/>
                  <a:shade val="89020"/>
                  <a:invGamma/>
                </a:srgbClr>
              </a:gs>
              <a:gs pos="50000">
                <a:srgbClr val="FFFFFF"/>
              </a:gs>
              <a:gs pos="100000">
                <a:srgbClr val="FFFFFF">
                  <a:gamma/>
                  <a:shade val="89020"/>
                  <a:invGamma/>
                </a:srgbClr>
              </a:gs>
            </a:gsLst>
            <a:lin ang="5400000" scaled="1"/>
          </a:gradFill>
          <a:ln>
            <a:noFill/>
          </a:ln>
          <a:effectLst>
            <a:prstShdw prst="shdw17" dist="17961" dir="2700000">
              <a:srgbClr val="FFFFFF">
                <a:gamma/>
                <a:shade val="60000"/>
                <a:invGamma/>
              </a:srgbClr>
            </a:prst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p>
            <a:endParaRPr lang="vi-VN"/>
          </a:p>
        </p:txBody>
      </p:sp>
      <p:pic>
        <p:nvPicPr>
          <p:cNvPr id="3" name="Hình ảnh 2">
            <a:extLst>
              <a:ext uri="{FF2B5EF4-FFF2-40B4-BE49-F238E27FC236}">
                <a16:creationId xmlns:a16="http://schemas.microsoft.com/office/drawing/2014/main" id="{751E9B07-DF22-449C-BC6B-BFE243F1BF4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100" b="94300" l="8267" r="91200">
                        <a14:foregroundMark x1="10600" y1="81100" x2="22000" y2="91100"/>
                        <a14:foregroundMark x1="22000" y1="91100" x2="35533" y2="94300"/>
                        <a14:foregroundMark x1="35533" y1="94300" x2="75867" y2="90500"/>
                        <a14:foregroundMark x1="8333" y1="84900" x2="11600" y2="79200"/>
                        <a14:foregroundMark x1="90467" y1="86000" x2="91200" y2="86000"/>
                        <a14:foregroundMark x1="82667" y1="8200" x2="82667" y2="8200"/>
                        <a14:foregroundMark x1="50867" y1="5500" x2="51133" y2="5500"/>
                        <a14:foregroundMark x1="15867" y1="5100" x2="15867" y2="5100"/>
                        <a14:foregroundMark x1="83667" y1="5100" x2="83667" y2="5100"/>
                      </a14:backgroundRemoval>
                    </a14:imgEffect>
                  </a14:imgLayer>
                </a14:imgProps>
              </a:ext>
              <a:ext uri="{28A0092B-C50C-407E-A947-70E740481C1C}">
                <a14:useLocalDpi xmlns:a14="http://schemas.microsoft.com/office/drawing/2010/main" val="0"/>
              </a:ext>
            </a:extLst>
          </a:blip>
          <a:srcRect/>
          <a:stretch/>
        </p:blipFill>
        <p:spPr>
          <a:xfrm>
            <a:off x="203712" y="1762629"/>
            <a:ext cx="3780657" cy="2520438"/>
          </a:xfrm>
          <a:prstGeom prst="rect">
            <a:avLst/>
          </a:prstGeom>
        </p:spPr>
      </p:pic>
      <p:pic>
        <p:nvPicPr>
          <p:cNvPr id="5" name="Hình ảnh 4">
            <a:extLst>
              <a:ext uri="{FF2B5EF4-FFF2-40B4-BE49-F238E27FC236}">
                <a16:creationId xmlns:a16="http://schemas.microsoft.com/office/drawing/2014/main" id="{03F0FA5A-141D-4947-983C-D8B4B27F2DD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p:blipFill>
        <p:spPr>
          <a:xfrm>
            <a:off x="5442500" y="2132856"/>
            <a:ext cx="3377972" cy="2251081"/>
          </a:xfrm>
          <a:prstGeom prst="rect">
            <a:avLst/>
          </a:prstGeom>
        </p:spPr>
      </p:pic>
    </p:spTree>
    <p:extLst>
      <p:ext uri="{BB962C8B-B14F-4D97-AF65-F5344CB8AC3E}">
        <p14:creationId xmlns:p14="http://schemas.microsoft.com/office/powerpoint/2010/main" val="82728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6274"/>
                                        </p:tgtEl>
                                        <p:attrNameLst>
                                          <p:attrName>style.visibility</p:attrName>
                                        </p:attrNameLst>
                                      </p:cBhvr>
                                      <p:to>
                                        <p:strVal val="visible"/>
                                      </p:to>
                                    </p:set>
                                    <p:animEffect transition="in" filter="fade">
                                      <p:cBhvr>
                                        <p:cTn id="7" dur="500"/>
                                        <p:tgtEl>
                                          <p:spTgt spid="9627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74" grpId="0"/>
      <p:bldP spid="47" grpId="0"/>
      <p:bldP spid="4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WordArt 3">
            <a:extLst>
              <a:ext uri="{FF2B5EF4-FFF2-40B4-BE49-F238E27FC236}">
                <a16:creationId xmlns:a16="http://schemas.microsoft.com/office/drawing/2014/main" id="{E4F162E8-A2CA-4030-9A27-2AFA5B3196A2}"/>
              </a:ext>
            </a:extLst>
          </p:cNvPr>
          <p:cNvSpPr>
            <a:spLocks noChangeArrowheads="1" noChangeShapeType="1" noTextEdit="1"/>
          </p:cNvSpPr>
          <p:nvPr/>
        </p:nvSpPr>
        <p:spPr bwMode="gray">
          <a:xfrm>
            <a:off x="1009650" y="3713163"/>
            <a:ext cx="3810000" cy="601662"/>
          </a:xfrm>
          <a:prstGeom prst="rect">
            <a:avLst/>
          </a:prstGeom>
          <a:extLst>
            <a:ext uri="{91240B29-F687-4F45-9708-019B960494DF}">
              <a14:hiddenLine xmlns:a14="http://schemas.microsoft.com/office/drawing/2010/main" w="19050">
                <a:solidFill>
                  <a:schemeClr val="bg1"/>
                </a:solidFill>
                <a:round/>
                <a:headEnd/>
                <a:tailEnd/>
              </a14:hiddenLine>
            </a:ext>
          </a:extLst>
        </p:spPr>
        <p:txBody>
          <a:bodyPr wrap="none" fromWordArt="1">
            <a:prstTxWarp prst="textPlain">
              <a:avLst>
                <a:gd name="adj" fmla="val 50000"/>
              </a:avLst>
            </a:prstTxWarp>
          </a:bodyPr>
          <a:lstStyle/>
          <a:p>
            <a:pPr algn="ctr"/>
            <a:r>
              <a:rPr lang="vi-VN" sz="3600" kern="10" dirty="0" err="1">
                <a:solidFill>
                  <a:srgbClr val="FFFFFF"/>
                </a:solidFill>
                <a:effectLst>
                  <a:outerShdw dist="35921" dir="2700000" algn="ctr" rotWithShape="0">
                    <a:srgbClr val="000000">
                      <a:alpha val="80000"/>
                    </a:srgbClr>
                  </a:outerShdw>
                </a:effectLst>
              </a:rPr>
              <a:t>Thank</a:t>
            </a:r>
            <a:r>
              <a:rPr lang="vi-VN" sz="3600" kern="10" dirty="0">
                <a:solidFill>
                  <a:srgbClr val="FFFFFF"/>
                </a:solidFill>
                <a:effectLst>
                  <a:outerShdw dist="35921" dir="2700000" algn="ctr" rotWithShape="0">
                    <a:srgbClr val="000000">
                      <a:alpha val="80000"/>
                    </a:srgbClr>
                  </a:outerShdw>
                </a:effectLst>
              </a:rPr>
              <a:t> </a:t>
            </a:r>
            <a:r>
              <a:rPr lang="vi-VN" sz="3600" kern="10" dirty="0" err="1">
                <a:solidFill>
                  <a:srgbClr val="FFFFFF"/>
                </a:solidFill>
                <a:effectLst>
                  <a:outerShdw dist="35921" dir="2700000" algn="ctr" rotWithShape="0">
                    <a:srgbClr val="000000">
                      <a:alpha val="80000"/>
                    </a:srgbClr>
                  </a:outerShdw>
                </a:effectLst>
              </a:rPr>
              <a:t>You</a:t>
            </a:r>
            <a:r>
              <a:rPr lang="vi-VN" sz="3600" kern="10" dirty="0">
                <a:solidFill>
                  <a:srgbClr val="FFFFFF"/>
                </a:solidFill>
                <a:effectLst>
                  <a:outerShdw dist="35921" dir="2700000" algn="ctr" rotWithShape="0">
                    <a:srgbClr val="000000">
                      <a:alpha val="80000"/>
                    </a:srgbClr>
                  </a:outerShdw>
                </a:effectLst>
              </a:rPr>
              <a:t>!</a:t>
            </a:r>
          </a:p>
        </p:txBody>
      </p:sp>
      <p:sp>
        <p:nvSpPr>
          <p:cNvPr id="7" name="Hình chữ nhật: Góc Tròn 6">
            <a:extLst>
              <a:ext uri="{FF2B5EF4-FFF2-40B4-BE49-F238E27FC236}">
                <a16:creationId xmlns:a16="http://schemas.microsoft.com/office/drawing/2014/main" id="{75706781-732A-47F7-B7D0-C728079FEF36}"/>
              </a:ext>
            </a:extLst>
          </p:cNvPr>
          <p:cNvSpPr/>
          <p:nvPr/>
        </p:nvSpPr>
        <p:spPr>
          <a:xfrm>
            <a:off x="7588100" y="6352628"/>
            <a:ext cx="1392512" cy="244724"/>
          </a:xfrm>
          <a:prstGeom prst="roundRect">
            <a:avLst/>
          </a:prstGeom>
          <a:solidFill>
            <a:srgbClr val="FAA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8" name="Hình ảnh 7">
            <a:extLst>
              <a:ext uri="{FF2B5EF4-FFF2-40B4-BE49-F238E27FC236}">
                <a16:creationId xmlns:a16="http://schemas.microsoft.com/office/drawing/2014/main" id="{0A957A64-6B2D-4B20-A038-6854D5D67F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5934671"/>
            <a:ext cx="1096244" cy="1094729"/>
          </a:xfrm>
          <a:prstGeom prst="rect">
            <a:avLst/>
          </a:prstGeom>
        </p:spPr>
      </p:pic>
      <p:pic>
        <p:nvPicPr>
          <p:cNvPr id="9" name="Hình ảnh 8">
            <a:extLst>
              <a:ext uri="{FF2B5EF4-FFF2-40B4-BE49-F238E27FC236}">
                <a16:creationId xmlns:a16="http://schemas.microsoft.com/office/drawing/2014/main" id="{7413737D-F973-49DD-9900-2B34BE62BED8}"/>
              </a:ext>
            </a:extLst>
          </p:cNvPr>
          <p:cNvPicPr>
            <a:picLocks noChangeAspect="1"/>
          </p:cNvPicPr>
          <p:nvPr/>
        </p:nvPicPr>
        <p:blipFill>
          <a:blip r:embed="rId3"/>
          <a:stretch>
            <a:fillRect/>
          </a:stretch>
        </p:blipFill>
        <p:spPr>
          <a:xfrm>
            <a:off x="5236356" y="2284413"/>
            <a:ext cx="3048000" cy="2857500"/>
          </a:xfrm>
          <a:prstGeom prst="rect">
            <a:avLst/>
          </a:prstGeom>
          <a:effectLst>
            <a:softEdge rad="635000"/>
          </a:effectLst>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BF43CA0-2096-4B11-A422-708DBBA0B711}"/>
              </a:ext>
            </a:extLst>
          </p:cNvPr>
          <p:cNvSpPr>
            <a:spLocks noGrp="1" noChangeArrowheads="1"/>
          </p:cNvSpPr>
          <p:nvPr>
            <p:ph type="title"/>
          </p:nvPr>
        </p:nvSpPr>
        <p:spPr/>
        <p:txBody>
          <a:bodyPr/>
          <a:lstStyle/>
          <a:p>
            <a:r>
              <a:rPr lang="en-US" altLang="vi-VN" dirty="0"/>
              <a:t>1. What is a computer?</a:t>
            </a:r>
          </a:p>
        </p:txBody>
      </p:sp>
      <p:sp>
        <p:nvSpPr>
          <p:cNvPr id="95235" name="Rectangle 3">
            <a:extLst>
              <a:ext uri="{FF2B5EF4-FFF2-40B4-BE49-F238E27FC236}">
                <a16:creationId xmlns:a16="http://schemas.microsoft.com/office/drawing/2014/main" id="{F1B9B30D-6907-48CB-A785-5D95F382B302}"/>
              </a:ext>
            </a:extLst>
          </p:cNvPr>
          <p:cNvSpPr>
            <a:spLocks noGrp="1" noChangeArrowheads="1"/>
          </p:cNvSpPr>
          <p:nvPr>
            <p:ph type="body" sz="half" idx="1"/>
          </p:nvPr>
        </p:nvSpPr>
        <p:spPr>
          <a:xfrm>
            <a:off x="911225" y="1772816"/>
            <a:ext cx="7378700" cy="2655887"/>
          </a:xfrm>
          <a:effectLst>
            <a:outerShdw dist="17961" dir="2700000" algn="ctr" rotWithShape="0">
              <a:schemeClr val="bg2"/>
            </a:outerShdw>
          </a:effectLst>
        </p:spPr>
        <p:txBody>
          <a:bodyPr/>
          <a:lstStyle/>
          <a:p>
            <a:pPr algn="just">
              <a:lnSpc>
                <a:spcPct val="80000"/>
              </a:lnSpc>
              <a:buFont typeface="Arial" panose="020B0604020202020204" pitchFamily="34" charset="0"/>
              <a:buChar char="●"/>
            </a:pPr>
            <a:r>
              <a:rPr lang="en-US" altLang="vi-VN" sz="2800" b="1" dirty="0"/>
              <a:t>Computers are electronic machines which can accept data in a certain form, process the data and give the results of the processing in a specified format as information.</a:t>
            </a:r>
          </a:p>
        </p:txBody>
      </p:sp>
      <p:sp>
        <p:nvSpPr>
          <p:cNvPr id="8" name="Hình chữ nhật: Góc Tròn 7">
            <a:extLst>
              <a:ext uri="{FF2B5EF4-FFF2-40B4-BE49-F238E27FC236}">
                <a16:creationId xmlns:a16="http://schemas.microsoft.com/office/drawing/2014/main" id="{6E4755A3-C3F1-4DAB-83D0-8E532720CD95}"/>
              </a:ext>
            </a:extLst>
          </p:cNvPr>
          <p:cNvSpPr/>
          <p:nvPr/>
        </p:nvSpPr>
        <p:spPr>
          <a:xfrm>
            <a:off x="7588100" y="6416670"/>
            <a:ext cx="1096244" cy="252690"/>
          </a:xfrm>
          <a:prstGeom prst="roundRect">
            <a:avLst/>
          </a:prstGeom>
          <a:solidFill>
            <a:srgbClr val="FAA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 name="Hình ảnh 8">
            <a:extLst>
              <a:ext uri="{FF2B5EF4-FFF2-40B4-BE49-F238E27FC236}">
                <a16:creationId xmlns:a16="http://schemas.microsoft.com/office/drawing/2014/main" id="{AD62B8F4-DD49-4C8F-AFA7-F65BB83CA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368" y="5869306"/>
            <a:ext cx="1096244" cy="1094729"/>
          </a:xfrm>
          <a:prstGeom prst="rect">
            <a:avLst/>
          </a:prstGeom>
        </p:spPr>
      </p:pic>
      <p:pic>
        <p:nvPicPr>
          <p:cNvPr id="3" name="Hình ảnh 2">
            <a:extLst>
              <a:ext uri="{FF2B5EF4-FFF2-40B4-BE49-F238E27FC236}">
                <a16:creationId xmlns:a16="http://schemas.microsoft.com/office/drawing/2014/main" id="{331FFFE7-2605-42FC-B116-A6B9EB3A646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060" b="92308" l="5000" r="91667">
                        <a14:foregroundMark x1="5000" y1="66453" x2="7833" y2="71581"/>
                        <a14:foregroundMark x1="19167" y1="92521" x2="29333" y2="84615"/>
                        <a14:foregroundMark x1="33333" y1="8974" x2="42167" y2="9402"/>
                        <a14:foregroundMark x1="44833" y1="4060" x2="40000" y2="4915"/>
                        <a14:foregroundMark x1="91667" y1="38248" x2="91667" y2="46795"/>
                      </a14:backgroundRemoval>
                    </a14:imgEffect>
                  </a14:imgLayer>
                </a14:imgProps>
              </a:ext>
              <a:ext uri="{28A0092B-C50C-407E-A947-70E740481C1C}">
                <a14:useLocalDpi xmlns:a14="http://schemas.microsoft.com/office/drawing/2010/main" val="0"/>
              </a:ext>
            </a:extLst>
          </a:blip>
          <a:stretch>
            <a:fillRect/>
          </a:stretch>
        </p:blipFill>
        <p:spPr>
          <a:xfrm>
            <a:off x="3027809" y="3730421"/>
            <a:ext cx="3128367" cy="24401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5234"/>
                                        </p:tgtEl>
                                        <p:attrNameLst>
                                          <p:attrName>style.visibility</p:attrName>
                                        </p:attrNameLst>
                                      </p:cBhvr>
                                      <p:to>
                                        <p:strVal val="visible"/>
                                      </p:to>
                                    </p:set>
                                    <p:animEffect transition="in" filter="dissolve">
                                      <p:cBhvr>
                                        <p:cTn id="7" dur="500"/>
                                        <p:tgtEl>
                                          <p:spTgt spid="9523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5235">
                                            <p:txEl>
                                              <p:pRg st="0" end="0"/>
                                            </p:txEl>
                                          </p:spTgt>
                                        </p:tgtEl>
                                        <p:attrNameLst>
                                          <p:attrName>style.visibility</p:attrName>
                                        </p:attrNameLst>
                                      </p:cBhvr>
                                      <p:to>
                                        <p:strVal val="visible"/>
                                      </p:to>
                                    </p:set>
                                    <p:animEffect transition="in" filter="dissolve">
                                      <p:cBhvr>
                                        <p:cTn id="10" dur="500"/>
                                        <p:tgtEl>
                                          <p:spTgt spid="95235">
                                            <p:txEl>
                                              <p:pRg st="0" end="0"/>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4" grpId="0"/>
      <p:bldP spid="9523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BF43CA0-2096-4B11-A422-708DBBA0B711}"/>
              </a:ext>
            </a:extLst>
          </p:cNvPr>
          <p:cNvSpPr>
            <a:spLocks noGrp="1" noChangeArrowheads="1"/>
          </p:cNvSpPr>
          <p:nvPr>
            <p:ph type="title"/>
          </p:nvPr>
        </p:nvSpPr>
        <p:spPr/>
        <p:txBody>
          <a:bodyPr/>
          <a:lstStyle/>
          <a:p>
            <a:r>
              <a:rPr lang="en-US" altLang="vi-VN" dirty="0"/>
              <a:t>2. CPU</a:t>
            </a:r>
          </a:p>
        </p:txBody>
      </p:sp>
      <p:sp>
        <p:nvSpPr>
          <p:cNvPr id="95235" name="Rectangle 3">
            <a:extLst>
              <a:ext uri="{FF2B5EF4-FFF2-40B4-BE49-F238E27FC236}">
                <a16:creationId xmlns:a16="http://schemas.microsoft.com/office/drawing/2014/main" id="{F1B9B30D-6907-48CB-A785-5D95F382B302}"/>
              </a:ext>
            </a:extLst>
          </p:cNvPr>
          <p:cNvSpPr>
            <a:spLocks noGrp="1" noChangeArrowheads="1"/>
          </p:cNvSpPr>
          <p:nvPr>
            <p:ph type="body" sz="half" idx="1"/>
          </p:nvPr>
        </p:nvSpPr>
        <p:spPr>
          <a:xfrm>
            <a:off x="911225" y="1556792"/>
            <a:ext cx="7378700" cy="2016224"/>
          </a:xfrm>
          <a:effectLst>
            <a:outerShdw dist="17961" dir="2700000" algn="ctr" rotWithShape="0">
              <a:schemeClr val="bg2"/>
            </a:outerShdw>
          </a:effectLst>
        </p:spPr>
        <p:txBody>
          <a:bodyPr/>
          <a:lstStyle/>
          <a:p>
            <a:pPr algn="just">
              <a:lnSpc>
                <a:spcPct val="80000"/>
              </a:lnSpc>
              <a:buFont typeface="Arial" panose="020B0604020202020204" pitchFamily="34" charset="0"/>
              <a:buChar char="●"/>
            </a:pPr>
            <a:r>
              <a:rPr lang="en-US" altLang="vi-VN" sz="2800" b="1" dirty="0"/>
              <a:t>The Central Processing Unit (referred to as the CPU) is the most important component of the computer, which is the main device that executes and controls the execution of the program.</a:t>
            </a:r>
          </a:p>
          <a:p>
            <a:pPr marL="0" indent="0">
              <a:lnSpc>
                <a:spcPct val="80000"/>
              </a:lnSpc>
              <a:buNone/>
            </a:pPr>
            <a:endParaRPr lang="en-US" altLang="vi-VN" sz="2800" b="1" dirty="0"/>
          </a:p>
        </p:txBody>
      </p:sp>
      <p:sp>
        <p:nvSpPr>
          <p:cNvPr id="8" name="Hình chữ nhật: Góc Tròn 7">
            <a:extLst>
              <a:ext uri="{FF2B5EF4-FFF2-40B4-BE49-F238E27FC236}">
                <a16:creationId xmlns:a16="http://schemas.microsoft.com/office/drawing/2014/main" id="{6E4755A3-C3F1-4DAB-83D0-8E532720CD95}"/>
              </a:ext>
            </a:extLst>
          </p:cNvPr>
          <p:cNvSpPr/>
          <p:nvPr/>
        </p:nvSpPr>
        <p:spPr>
          <a:xfrm>
            <a:off x="7588100" y="6416670"/>
            <a:ext cx="1096244" cy="252690"/>
          </a:xfrm>
          <a:prstGeom prst="roundRect">
            <a:avLst/>
          </a:prstGeom>
          <a:solidFill>
            <a:srgbClr val="FAA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9" name="Hình ảnh 8">
            <a:extLst>
              <a:ext uri="{FF2B5EF4-FFF2-40B4-BE49-F238E27FC236}">
                <a16:creationId xmlns:a16="http://schemas.microsoft.com/office/drawing/2014/main" id="{AD62B8F4-DD49-4C8F-AFA7-F65BB83CAF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368" y="5869306"/>
            <a:ext cx="1096244" cy="1094729"/>
          </a:xfrm>
          <a:prstGeom prst="rect">
            <a:avLst/>
          </a:prstGeom>
        </p:spPr>
      </p:pic>
      <p:pic>
        <p:nvPicPr>
          <p:cNvPr id="3" name="Hình ảnh 2">
            <a:extLst>
              <a:ext uri="{FF2B5EF4-FFF2-40B4-BE49-F238E27FC236}">
                <a16:creationId xmlns:a16="http://schemas.microsoft.com/office/drawing/2014/main" id="{97A7AFE4-942B-45F5-AFDE-D92C23F9C0C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533" b="89867" l="10000" r="90000">
                        <a14:foregroundMark x1="38200" y1="8533" x2="38200" y2="8533"/>
                        <a14:backgroundMark x1="33200" y1="72800" x2="33200" y2="72800"/>
                        <a14:backgroundMark x1="80800" y1="49067" x2="80800" y2="49067"/>
                        <a14:backgroundMark x1="82200" y1="45067" x2="82200" y2="45067"/>
                        <a14:backgroundMark x1="85200" y1="32267" x2="83600" y2="38400"/>
                        <a14:backgroundMark x1="83200" y1="41867" x2="77600" y2="60533"/>
                        <a14:backgroundMark x1="83600" y1="38933" x2="81800" y2="46133"/>
                        <a14:backgroundMark x1="76200" y1="64000" x2="71400" y2="81600"/>
                      </a14:backgroundRemoval>
                    </a14:imgEffect>
                  </a14:imgLayer>
                </a14:imgProps>
              </a:ext>
              <a:ext uri="{28A0092B-C50C-407E-A947-70E740481C1C}">
                <a14:useLocalDpi xmlns:a14="http://schemas.microsoft.com/office/drawing/2010/main" val="0"/>
              </a:ext>
            </a:extLst>
          </a:blip>
          <a:stretch>
            <a:fillRect/>
          </a:stretch>
        </p:blipFill>
        <p:spPr>
          <a:xfrm>
            <a:off x="756018" y="3573016"/>
            <a:ext cx="3959998" cy="2969999"/>
          </a:xfrm>
          <a:prstGeom prst="rect">
            <a:avLst/>
          </a:prstGeom>
          <a:effectLst>
            <a:outerShdw blurRad="101600" dist="203200" sx="106000" sy="106000" algn="tl" rotWithShape="0">
              <a:prstClr val="black">
                <a:alpha val="40000"/>
              </a:prstClr>
            </a:outerShdw>
          </a:effectLst>
        </p:spPr>
      </p:pic>
      <p:pic>
        <p:nvPicPr>
          <p:cNvPr id="5" name="Hình ảnh 4">
            <a:extLst>
              <a:ext uri="{FF2B5EF4-FFF2-40B4-BE49-F238E27FC236}">
                <a16:creationId xmlns:a16="http://schemas.microsoft.com/office/drawing/2014/main" id="{B37E5B4B-2043-4443-AC6E-CC08EBAEBB5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752975" y="3383728"/>
            <a:ext cx="3600400" cy="2700301"/>
          </a:xfrm>
          <a:prstGeom prst="rect">
            <a:avLst/>
          </a:prstGeom>
          <a:effectLst>
            <a:outerShdw blurRad="76200" dist="152400" sx="106000" sy="106000" algn="tl" rotWithShape="0">
              <a:prstClr val="black">
                <a:alpha val="40000"/>
              </a:prstClr>
            </a:outerShdw>
          </a:effectLst>
        </p:spPr>
      </p:pic>
    </p:spTree>
    <p:extLst>
      <p:ext uri="{BB962C8B-B14F-4D97-AF65-F5344CB8AC3E}">
        <p14:creationId xmlns:p14="http://schemas.microsoft.com/office/powerpoint/2010/main" val="268230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95234"/>
                                        </p:tgtEl>
                                        <p:attrNameLst>
                                          <p:attrName>style.visibility</p:attrName>
                                        </p:attrNameLst>
                                      </p:cBhvr>
                                      <p:to>
                                        <p:strVal val="visible"/>
                                      </p:to>
                                    </p:set>
                                    <p:anim calcmode="lin" valueType="num">
                                      <p:cBhvr>
                                        <p:cTn id="7" dur="1000" fill="hold"/>
                                        <p:tgtEl>
                                          <p:spTgt spid="95234"/>
                                        </p:tgtEl>
                                        <p:attrNameLst>
                                          <p:attrName>ppt_w</p:attrName>
                                        </p:attrNameLst>
                                      </p:cBhvr>
                                      <p:tavLst>
                                        <p:tav tm="0">
                                          <p:val>
                                            <p:strVal val="#ppt_w*0.70"/>
                                          </p:val>
                                        </p:tav>
                                        <p:tav tm="100000">
                                          <p:val>
                                            <p:strVal val="#ppt_w"/>
                                          </p:val>
                                        </p:tav>
                                      </p:tavLst>
                                    </p:anim>
                                    <p:anim calcmode="lin" valueType="num">
                                      <p:cBhvr>
                                        <p:cTn id="8" dur="1000" fill="hold"/>
                                        <p:tgtEl>
                                          <p:spTgt spid="95234"/>
                                        </p:tgtEl>
                                        <p:attrNameLst>
                                          <p:attrName>ppt_h</p:attrName>
                                        </p:attrNameLst>
                                      </p:cBhvr>
                                      <p:tavLst>
                                        <p:tav tm="0">
                                          <p:val>
                                            <p:strVal val="#ppt_h"/>
                                          </p:val>
                                        </p:tav>
                                        <p:tav tm="100000">
                                          <p:val>
                                            <p:strVal val="#ppt_h"/>
                                          </p:val>
                                        </p:tav>
                                      </p:tavLst>
                                    </p:anim>
                                    <p:animEffect transition="in" filter="fade">
                                      <p:cBhvr>
                                        <p:cTn id="9" dur="1000"/>
                                        <p:tgtEl>
                                          <p:spTgt spid="95234"/>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95235">
                                            <p:txEl>
                                              <p:pRg st="0" end="0"/>
                                            </p:txEl>
                                          </p:spTgt>
                                        </p:tgtEl>
                                        <p:attrNameLst>
                                          <p:attrName>style.visibility</p:attrName>
                                        </p:attrNameLst>
                                      </p:cBhvr>
                                      <p:to>
                                        <p:strVal val="visible"/>
                                      </p:to>
                                    </p:set>
                                    <p:anim calcmode="lin" valueType="num">
                                      <p:cBhvr>
                                        <p:cTn id="12" dur="1000" fill="hold"/>
                                        <p:tgtEl>
                                          <p:spTgt spid="95235">
                                            <p:txEl>
                                              <p:pRg st="0" end="0"/>
                                            </p:txEl>
                                          </p:spTgt>
                                        </p:tgtEl>
                                        <p:attrNameLst>
                                          <p:attrName>ppt_w</p:attrName>
                                        </p:attrNameLst>
                                      </p:cBhvr>
                                      <p:tavLst>
                                        <p:tav tm="0">
                                          <p:val>
                                            <p:strVal val="#ppt_w*0.70"/>
                                          </p:val>
                                        </p:tav>
                                        <p:tav tm="100000">
                                          <p:val>
                                            <p:strVal val="#ppt_w"/>
                                          </p:val>
                                        </p:tav>
                                      </p:tavLst>
                                    </p:anim>
                                    <p:anim calcmode="lin" valueType="num">
                                      <p:cBhvr>
                                        <p:cTn id="13" dur="1000" fill="hold"/>
                                        <p:tgtEl>
                                          <p:spTgt spid="95235">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95235">
                                            <p:txEl>
                                              <p:pRg st="0" end="0"/>
                                            </p:txEl>
                                          </p:spTgt>
                                        </p:tgtEl>
                                      </p:cBhvr>
                                    </p:animEffect>
                                  </p:childTnLst>
                                </p:cTn>
                              </p:par>
                              <p:par>
                                <p:cTn id="15" presetID="55"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1000" fill="hold"/>
                                        <p:tgtEl>
                                          <p:spTgt spid="3"/>
                                        </p:tgtEl>
                                        <p:attrNameLst>
                                          <p:attrName>ppt_w</p:attrName>
                                        </p:attrNameLst>
                                      </p:cBhvr>
                                      <p:tavLst>
                                        <p:tav tm="0">
                                          <p:val>
                                            <p:strVal val="#ppt_w*0.70"/>
                                          </p:val>
                                        </p:tav>
                                        <p:tav tm="100000">
                                          <p:val>
                                            <p:strVal val="#ppt_w"/>
                                          </p:val>
                                        </p:tav>
                                      </p:tavLst>
                                    </p:anim>
                                    <p:anim calcmode="lin" valueType="num">
                                      <p:cBhvr>
                                        <p:cTn id="18" dur="1000" fill="hold"/>
                                        <p:tgtEl>
                                          <p:spTgt spid="3"/>
                                        </p:tgtEl>
                                        <p:attrNameLst>
                                          <p:attrName>ppt_h</p:attrName>
                                        </p:attrNameLst>
                                      </p:cBhvr>
                                      <p:tavLst>
                                        <p:tav tm="0">
                                          <p:val>
                                            <p:strVal val="#ppt_h"/>
                                          </p:val>
                                        </p:tav>
                                        <p:tav tm="100000">
                                          <p:val>
                                            <p:strVal val="#ppt_h"/>
                                          </p:val>
                                        </p:tav>
                                      </p:tavLst>
                                    </p:anim>
                                    <p:animEffect transition="in" filter="fade">
                                      <p:cBhvr>
                                        <p:cTn id="19" dur="1000"/>
                                        <p:tgtEl>
                                          <p:spTgt spid="3"/>
                                        </p:tgtEl>
                                      </p:cBhvr>
                                    </p:animEffect>
                                  </p:childTnLst>
                                </p:cTn>
                              </p:par>
                              <p:par>
                                <p:cTn id="20" presetID="55"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1000" fill="hold"/>
                                        <p:tgtEl>
                                          <p:spTgt spid="5"/>
                                        </p:tgtEl>
                                        <p:attrNameLst>
                                          <p:attrName>ppt_w</p:attrName>
                                        </p:attrNameLst>
                                      </p:cBhvr>
                                      <p:tavLst>
                                        <p:tav tm="0">
                                          <p:val>
                                            <p:strVal val="#ppt_w*0.70"/>
                                          </p:val>
                                        </p:tav>
                                        <p:tav tm="100000">
                                          <p:val>
                                            <p:strVal val="#ppt_w"/>
                                          </p:val>
                                        </p:tav>
                                      </p:tavLst>
                                    </p:anim>
                                    <p:anim calcmode="lin" valueType="num">
                                      <p:cBhvr>
                                        <p:cTn id="23" dur="1000" fill="hold"/>
                                        <p:tgtEl>
                                          <p:spTgt spid="5"/>
                                        </p:tgtEl>
                                        <p:attrNameLst>
                                          <p:attrName>ppt_h</p:attrName>
                                        </p:attrNameLst>
                                      </p:cBhvr>
                                      <p:tavLst>
                                        <p:tav tm="0">
                                          <p:val>
                                            <p:strVal val="#ppt_h"/>
                                          </p:val>
                                        </p:tav>
                                        <p:tav tm="100000">
                                          <p:val>
                                            <p:strVal val="#ppt_h"/>
                                          </p:val>
                                        </p:tav>
                                      </p:tavLst>
                                    </p:anim>
                                    <p:animEffect transition="in" filter="fade">
                                      <p:cBhvr>
                                        <p:cTn id="2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4" grpId="0"/>
      <p:bldP spid="9523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AutoShape 3">
            <a:extLst>
              <a:ext uri="{FF2B5EF4-FFF2-40B4-BE49-F238E27FC236}">
                <a16:creationId xmlns:a16="http://schemas.microsoft.com/office/drawing/2014/main" id="{885D9649-B11A-456C-B7DE-C2A11F80792D}"/>
              </a:ext>
            </a:extLst>
          </p:cNvPr>
          <p:cNvSpPr>
            <a:spLocks noChangeArrowheads="1"/>
          </p:cNvSpPr>
          <p:nvPr/>
        </p:nvSpPr>
        <p:spPr bwMode="gray">
          <a:xfrm>
            <a:off x="5152726" y="3174720"/>
            <a:ext cx="2875658" cy="2775097"/>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vi-VN"/>
          </a:p>
        </p:txBody>
      </p:sp>
      <p:grpSp>
        <p:nvGrpSpPr>
          <p:cNvPr id="97284" name="Group 4">
            <a:extLst>
              <a:ext uri="{FF2B5EF4-FFF2-40B4-BE49-F238E27FC236}">
                <a16:creationId xmlns:a16="http://schemas.microsoft.com/office/drawing/2014/main" id="{1803FED8-822F-4C89-9A71-B587D2EBB7EB}"/>
              </a:ext>
            </a:extLst>
          </p:cNvPr>
          <p:cNvGrpSpPr>
            <a:grpSpLocks/>
          </p:cNvGrpSpPr>
          <p:nvPr/>
        </p:nvGrpSpPr>
        <p:grpSpPr bwMode="auto">
          <a:xfrm>
            <a:off x="5292425" y="2923896"/>
            <a:ext cx="2618083" cy="582188"/>
            <a:chOff x="3964" y="2071"/>
            <a:chExt cx="1484" cy="330"/>
          </a:xfrm>
        </p:grpSpPr>
        <p:sp>
          <p:nvSpPr>
            <p:cNvPr id="97285" name="AutoShape 5">
              <a:extLst>
                <a:ext uri="{FF2B5EF4-FFF2-40B4-BE49-F238E27FC236}">
                  <a16:creationId xmlns:a16="http://schemas.microsoft.com/office/drawing/2014/main" id="{3D9D3E8A-2888-4F5E-86D8-1CB80178035D}"/>
                </a:ext>
              </a:extLst>
            </p:cNvPr>
            <p:cNvSpPr>
              <a:spLocks noChangeArrowheads="1"/>
            </p:cNvSpPr>
            <p:nvPr/>
          </p:nvSpPr>
          <p:spPr bwMode="ltGray">
            <a:xfrm>
              <a:off x="3964" y="2071"/>
              <a:ext cx="1484" cy="330"/>
            </a:xfrm>
            <a:prstGeom prst="roundRect">
              <a:avLst>
                <a:gd name="adj" fmla="val 16667"/>
              </a:avLst>
            </a:prstGeom>
            <a:solidFill>
              <a:schemeClr val="accent2"/>
            </a:solidFill>
            <a:ln w="38100" algn="ctr">
              <a:solidFill>
                <a:srgbClr val="FFFFFF">
                  <a:alpha val="70000"/>
                </a:srgbClr>
              </a:solidFill>
              <a:round/>
              <a:headEnd/>
              <a:tailE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endParaRPr lang="vi-VN"/>
            </a:p>
          </p:txBody>
        </p:sp>
        <p:sp>
          <p:nvSpPr>
            <p:cNvPr id="97286" name="AutoShape 6">
              <a:extLst>
                <a:ext uri="{FF2B5EF4-FFF2-40B4-BE49-F238E27FC236}">
                  <a16:creationId xmlns:a16="http://schemas.microsoft.com/office/drawing/2014/main" id="{2D6D52E0-48BD-448B-93ED-07B848095895}"/>
                </a:ext>
              </a:extLst>
            </p:cNvPr>
            <p:cNvSpPr>
              <a:spLocks noChangeArrowheads="1"/>
            </p:cNvSpPr>
            <p:nvPr/>
          </p:nvSpPr>
          <p:spPr bwMode="ltGray">
            <a:xfrm>
              <a:off x="3987" y="2091"/>
              <a:ext cx="1432" cy="134"/>
            </a:xfrm>
            <a:prstGeom prst="roundRect">
              <a:avLst>
                <a:gd name="adj" fmla="val 28356"/>
              </a:avLst>
            </a:prstGeom>
            <a:gradFill rotWithShape="1">
              <a:gsLst>
                <a:gs pos="0">
                  <a:srgbClr val="FFFFFF">
                    <a:alpha val="70000"/>
                  </a:srgbClr>
                </a:gs>
                <a:gs pos="100000">
                  <a:schemeClr val="accent2">
                    <a:alpha val="70000"/>
                  </a:scheme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7961" dir="13500000" algn="ctr" rotWithShape="0">
                      <a:srgbClr val="FFFFFF">
                        <a:gamma/>
                        <a:shade val="60000"/>
                        <a:invGamma/>
                      </a:srgbClr>
                    </a:outerShdw>
                  </a:effectLst>
                </a14:hiddenEffects>
              </a:ext>
            </a:extLst>
          </p:spPr>
          <p:txBody>
            <a:bodyPr wrap="none" anchor="ctr"/>
            <a:lstStyle/>
            <a:p>
              <a:endParaRPr lang="vi-VN"/>
            </a:p>
          </p:txBody>
        </p:sp>
      </p:grpSp>
      <p:sp>
        <p:nvSpPr>
          <p:cNvPr id="97287" name="Rectangle 7">
            <a:extLst>
              <a:ext uri="{FF2B5EF4-FFF2-40B4-BE49-F238E27FC236}">
                <a16:creationId xmlns:a16="http://schemas.microsoft.com/office/drawing/2014/main" id="{7EEB34E9-6399-49EC-B956-5ED6D2DACACA}"/>
              </a:ext>
            </a:extLst>
          </p:cNvPr>
          <p:cNvSpPr>
            <a:spLocks noChangeArrowheads="1"/>
          </p:cNvSpPr>
          <p:nvPr/>
        </p:nvSpPr>
        <p:spPr bwMode="black">
          <a:xfrm>
            <a:off x="6156176" y="2984220"/>
            <a:ext cx="869697" cy="40011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p>
            <a:pPr algn="ctr"/>
            <a:r>
              <a:rPr lang="en-US" altLang="vi-VN" sz="2000" b="1" dirty="0">
                <a:solidFill>
                  <a:srgbClr val="FFFFFF"/>
                </a:solidFill>
              </a:rPr>
              <a:t>ROM</a:t>
            </a:r>
          </a:p>
        </p:txBody>
      </p:sp>
      <p:sp>
        <p:nvSpPr>
          <p:cNvPr id="97292" name="AutoShape 12">
            <a:extLst>
              <a:ext uri="{FF2B5EF4-FFF2-40B4-BE49-F238E27FC236}">
                <a16:creationId xmlns:a16="http://schemas.microsoft.com/office/drawing/2014/main" id="{16BD62CD-F576-49A3-B77B-FE9D76A84B8C}"/>
              </a:ext>
            </a:extLst>
          </p:cNvPr>
          <p:cNvSpPr>
            <a:spLocks noChangeArrowheads="1"/>
          </p:cNvSpPr>
          <p:nvPr/>
        </p:nvSpPr>
        <p:spPr bwMode="gray">
          <a:xfrm>
            <a:off x="1259632" y="3175769"/>
            <a:ext cx="2875657" cy="2775097"/>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vi-VN"/>
          </a:p>
        </p:txBody>
      </p:sp>
      <p:sp>
        <p:nvSpPr>
          <p:cNvPr id="97293" name="Rectangle 13">
            <a:extLst>
              <a:ext uri="{FF2B5EF4-FFF2-40B4-BE49-F238E27FC236}">
                <a16:creationId xmlns:a16="http://schemas.microsoft.com/office/drawing/2014/main" id="{53A22C4E-6DA1-4D86-9566-7970E9F63E5E}"/>
              </a:ext>
            </a:extLst>
          </p:cNvPr>
          <p:cNvSpPr>
            <a:spLocks noGrp="1" noChangeArrowheads="1"/>
          </p:cNvSpPr>
          <p:nvPr>
            <p:ph type="title"/>
          </p:nvPr>
        </p:nvSpPr>
        <p:spPr/>
        <p:txBody>
          <a:bodyPr/>
          <a:lstStyle/>
          <a:p>
            <a:r>
              <a:rPr lang="en-US" altLang="vi-VN" dirty="0"/>
              <a:t>3. </a:t>
            </a:r>
            <a:r>
              <a:rPr lang="vi-VN" dirty="0" err="1"/>
              <a:t>Internal</a:t>
            </a:r>
            <a:r>
              <a:rPr lang="vi-VN" dirty="0"/>
              <a:t> </a:t>
            </a:r>
            <a:r>
              <a:rPr lang="vi-VN" dirty="0" err="1"/>
              <a:t>memory</a:t>
            </a:r>
            <a:endParaRPr lang="en-US" altLang="vi-VN" dirty="0"/>
          </a:p>
        </p:txBody>
      </p:sp>
      <p:grpSp>
        <p:nvGrpSpPr>
          <p:cNvPr id="97294" name="Group 14">
            <a:extLst>
              <a:ext uri="{FF2B5EF4-FFF2-40B4-BE49-F238E27FC236}">
                <a16:creationId xmlns:a16="http://schemas.microsoft.com/office/drawing/2014/main" id="{F06DA357-808A-4B2F-A692-3E9323FC4D3A}"/>
              </a:ext>
            </a:extLst>
          </p:cNvPr>
          <p:cNvGrpSpPr>
            <a:grpSpLocks/>
          </p:cNvGrpSpPr>
          <p:nvPr/>
        </p:nvGrpSpPr>
        <p:grpSpPr bwMode="auto">
          <a:xfrm>
            <a:off x="1358056" y="2924944"/>
            <a:ext cx="2618083" cy="582188"/>
            <a:chOff x="301" y="2071"/>
            <a:chExt cx="1484" cy="330"/>
          </a:xfrm>
        </p:grpSpPr>
        <p:sp>
          <p:nvSpPr>
            <p:cNvPr id="97295" name="AutoShape 15">
              <a:extLst>
                <a:ext uri="{FF2B5EF4-FFF2-40B4-BE49-F238E27FC236}">
                  <a16:creationId xmlns:a16="http://schemas.microsoft.com/office/drawing/2014/main" id="{0997C6B6-6E9A-4A71-826C-344BB08FF978}"/>
                </a:ext>
              </a:extLst>
            </p:cNvPr>
            <p:cNvSpPr>
              <a:spLocks noChangeArrowheads="1"/>
            </p:cNvSpPr>
            <p:nvPr/>
          </p:nvSpPr>
          <p:spPr bwMode="gray">
            <a:xfrm>
              <a:off x="301" y="2071"/>
              <a:ext cx="1484" cy="330"/>
            </a:xfrm>
            <a:prstGeom prst="roundRect">
              <a:avLst>
                <a:gd name="adj" fmla="val 16667"/>
              </a:avLst>
            </a:prstGeom>
            <a:solidFill>
              <a:schemeClr val="hlink"/>
            </a:solidFill>
            <a:ln w="38100" algn="ctr">
              <a:solidFill>
                <a:srgbClr val="FFFFFF">
                  <a:alpha val="70000"/>
                </a:srgbClr>
              </a:solidFill>
              <a:round/>
              <a:headEnd/>
              <a:tailE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endParaRPr lang="vi-VN"/>
            </a:p>
          </p:txBody>
        </p:sp>
        <p:sp>
          <p:nvSpPr>
            <p:cNvPr id="97296" name="AutoShape 16">
              <a:extLst>
                <a:ext uri="{FF2B5EF4-FFF2-40B4-BE49-F238E27FC236}">
                  <a16:creationId xmlns:a16="http://schemas.microsoft.com/office/drawing/2014/main" id="{393135C5-87C0-4730-9C77-169CB4403017}"/>
                </a:ext>
              </a:extLst>
            </p:cNvPr>
            <p:cNvSpPr>
              <a:spLocks noChangeArrowheads="1"/>
            </p:cNvSpPr>
            <p:nvPr/>
          </p:nvSpPr>
          <p:spPr bwMode="gray">
            <a:xfrm>
              <a:off x="324" y="2091"/>
              <a:ext cx="1432" cy="134"/>
            </a:xfrm>
            <a:prstGeom prst="roundRect">
              <a:avLst>
                <a:gd name="adj" fmla="val 28356"/>
              </a:avLst>
            </a:prstGeom>
            <a:gradFill rotWithShape="1">
              <a:gsLst>
                <a:gs pos="0">
                  <a:srgbClr val="FFFFFF">
                    <a:alpha val="70000"/>
                  </a:srgbClr>
                </a:gs>
                <a:gs pos="100000">
                  <a:schemeClr val="hlink">
                    <a:alpha val="70000"/>
                  </a:scheme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7961" dir="13500000" algn="ctr" rotWithShape="0">
                      <a:srgbClr val="FFFFFF">
                        <a:gamma/>
                        <a:shade val="60000"/>
                        <a:invGamma/>
                      </a:srgbClr>
                    </a:outerShdw>
                  </a:effectLst>
                </a14:hiddenEffects>
              </a:ext>
            </a:extLst>
          </p:spPr>
          <p:txBody>
            <a:bodyPr wrap="none" anchor="ctr"/>
            <a:lstStyle/>
            <a:p>
              <a:endParaRPr lang="vi-VN"/>
            </a:p>
          </p:txBody>
        </p:sp>
      </p:grpSp>
      <p:sp>
        <p:nvSpPr>
          <p:cNvPr id="97297" name="Rectangle 17">
            <a:extLst>
              <a:ext uri="{FF2B5EF4-FFF2-40B4-BE49-F238E27FC236}">
                <a16:creationId xmlns:a16="http://schemas.microsoft.com/office/drawing/2014/main" id="{BA6FDADC-7671-4F17-BE8B-BFCDEF8DD929}"/>
              </a:ext>
            </a:extLst>
          </p:cNvPr>
          <p:cNvSpPr>
            <a:spLocks noChangeArrowheads="1"/>
          </p:cNvSpPr>
          <p:nvPr/>
        </p:nvSpPr>
        <p:spPr bwMode="black">
          <a:xfrm>
            <a:off x="2276394" y="2985268"/>
            <a:ext cx="855446" cy="40011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p>
            <a:pPr algn="ctr"/>
            <a:r>
              <a:rPr lang="en-US" altLang="vi-VN" sz="2000" b="1" dirty="0">
                <a:solidFill>
                  <a:srgbClr val="FFFFFF"/>
                </a:solidFill>
              </a:rPr>
              <a:t>RAM</a:t>
            </a:r>
          </a:p>
        </p:txBody>
      </p:sp>
      <p:sp>
        <p:nvSpPr>
          <p:cNvPr id="97298" name="Rectangle 18">
            <a:extLst>
              <a:ext uri="{FF2B5EF4-FFF2-40B4-BE49-F238E27FC236}">
                <a16:creationId xmlns:a16="http://schemas.microsoft.com/office/drawing/2014/main" id="{BF692D9F-DC6C-41E4-B3C8-BDB740C6BAFC}"/>
              </a:ext>
            </a:extLst>
          </p:cNvPr>
          <p:cNvSpPr>
            <a:spLocks noChangeArrowheads="1"/>
          </p:cNvSpPr>
          <p:nvPr/>
        </p:nvSpPr>
        <p:spPr bwMode="auto">
          <a:xfrm>
            <a:off x="625475" y="1196752"/>
            <a:ext cx="7751763" cy="1508105"/>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a:spAutoFit/>
          </a:bodyPr>
          <a:lstStyle>
            <a:lvl1pPr marL="231775" indent="-231775">
              <a:defRPr>
                <a:solidFill>
                  <a:schemeClr val="tx1"/>
                </a:solidFill>
                <a:latin typeface="Arial" panose="020B0604020202020204" pitchFamily="34" charset="0"/>
              </a:defRPr>
            </a:lvl1pPr>
            <a:lvl2pPr marL="969963" indent="-457200">
              <a:defRPr>
                <a:solidFill>
                  <a:schemeClr val="tx1"/>
                </a:solidFill>
                <a:latin typeface="Arial" panose="020B0604020202020204" pitchFamily="34" charset="0"/>
              </a:defRPr>
            </a:lvl2pPr>
            <a:lvl3pPr marL="1541463" indent="-457200">
              <a:defRPr>
                <a:solidFill>
                  <a:schemeClr val="tx1"/>
                </a:solidFill>
                <a:latin typeface="Arial" panose="020B0604020202020204" pitchFamily="34" charset="0"/>
              </a:defRPr>
            </a:lvl3pPr>
            <a:lvl4pPr marL="2112963" indent="-457200">
              <a:defRPr>
                <a:solidFill>
                  <a:schemeClr val="tx1"/>
                </a:solidFill>
                <a:latin typeface="Arial" panose="020B0604020202020204" pitchFamily="34" charset="0"/>
              </a:defRPr>
            </a:lvl4pPr>
            <a:lvl5pPr marL="2684463" indent="-457200">
              <a:defRPr>
                <a:solidFill>
                  <a:schemeClr val="tx1"/>
                </a:solidFill>
                <a:latin typeface="Arial" panose="020B0604020202020204" pitchFamily="34" charset="0"/>
              </a:defRPr>
            </a:lvl5pPr>
            <a:lvl6pPr marL="3141663" indent="-457200" fontAlgn="base">
              <a:spcBef>
                <a:spcPct val="0"/>
              </a:spcBef>
              <a:spcAft>
                <a:spcPct val="0"/>
              </a:spcAft>
              <a:defRPr>
                <a:solidFill>
                  <a:schemeClr val="tx1"/>
                </a:solidFill>
                <a:latin typeface="Arial" panose="020B0604020202020204" pitchFamily="34" charset="0"/>
              </a:defRPr>
            </a:lvl6pPr>
            <a:lvl7pPr marL="3598863" indent="-457200" fontAlgn="base">
              <a:spcBef>
                <a:spcPct val="0"/>
              </a:spcBef>
              <a:spcAft>
                <a:spcPct val="0"/>
              </a:spcAft>
              <a:defRPr>
                <a:solidFill>
                  <a:schemeClr val="tx1"/>
                </a:solidFill>
                <a:latin typeface="Arial" panose="020B0604020202020204" pitchFamily="34" charset="0"/>
              </a:defRPr>
            </a:lvl7pPr>
            <a:lvl8pPr marL="4056063" indent="-457200" fontAlgn="base">
              <a:spcBef>
                <a:spcPct val="0"/>
              </a:spcBef>
              <a:spcAft>
                <a:spcPct val="0"/>
              </a:spcAft>
              <a:defRPr>
                <a:solidFill>
                  <a:schemeClr val="tx1"/>
                </a:solidFill>
                <a:latin typeface="Arial" panose="020B0604020202020204" pitchFamily="34" charset="0"/>
              </a:defRPr>
            </a:lvl8pPr>
            <a:lvl9pPr marL="4513263" indent="-457200" fontAlgn="base">
              <a:spcBef>
                <a:spcPct val="0"/>
              </a:spcBef>
              <a:spcAft>
                <a:spcPct val="0"/>
              </a:spcAft>
              <a:defRPr>
                <a:solidFill>
                  <a:schemeClr val="tx1"/>
                </a:solidFill>
                <a:latin typeface="Arial" panose="020B0604020202020204" pitchFamily="34" charset="0"/>
              </a:defRPr>
            </a:lvl9pPr>
          </a:lstStyle>
          <a:p>
            <a:pPr algn="just">
              <a:buClr>
                <a:schemeClr val="tx2"/>
              </a:buClr>
              <a:buSzPct val="95000"/>
              <a:buFont typeface="Arial" panose="020B0604020202020204" pitchFamily="34" charset="0"/>
              <a:buChar char="●"/>
            </a:pPr>
            <a:r>
              <a:rPr lang="en-US" altLang="vi-VN" sz="2300" b="1" dirty="0">
                <a:solidFill>
                  <a:srgbClr val="FFFFFF"/>
                </a:solidFill>
              </a:rPr>
              <a:t>The internal memory is the place to store temporary information during the computer's working process. The CPU retrieves data directly from internal storage.</a:t>
            </a:r>
          </a:p>
        </p:txBody>
      </p:sp>
      <p:sp>
        <p:nvSpPr>
          <p:cNvPr id="25" name="Hình chữ nhật: Góc Tròn 24">
            <a:extLst>
              <a:ext uri="{FF2B5EF4-FFF2-40B4-BE49-F238E27FC236}">
                <a16:creationId xmlns:a16="http://schemas.microsoft.com/office/drawing/2014/main" id="{424F26E3-342F-47FE-96B9-6EC8CC43F0AB}"/>
              </a:ext>
            </a:extLst>
          </p:cNvPr>
          <p:cNvSpPr/>
          <p:nvPr/>
        </p:nvSpPr>
        <p:spPr>
          <a:xfrm>
            <a:off x="7588100" y="6416670"/>
            <a:ext cx="1096244" cy="252690"/>
          </a:xfrm>
          <a:prstGeom prst="roundRect">
            <a:avLst/>
          </a:prstGeom>
          <a:solidFill>
            <a:srgbClr val="FAA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6" name="Hình ảnh 25">
            <a:extLst>
              <a:ext uri="{FF2B5EF4-FFF2-40B4-BE49-F238E27FC236}">
                <a16:creationId xmlns:a16="http://schemas.microsoft.com/office/drawing/2014/main" id="{AC92DB3E-268B-46CC-ACC2-1755ABF3C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368" y="5869306"/>
            <a:ext cx="1096244" cy="1094729"/>
          </a:xfrm>
          <a:prstGeom prst="rect">
            <a:avLst/>
          </a:prstGeom>
        </p:spPr>
      </p:pic>
      <p:pic>
        <p:nvPicPr>
          <p:cNvPr id="3" name="Hình ảnh 2">
            <a:extLst>
              <a:ext uri="{FF2B5EF4-FFF2-40B4-BE49-F238E27FC236}">
                <a16:creationId xmlns:a16="http://schemas.microsoft.com/office/drawing/2014/main" id="{35693559-3228-4C7F-8967-1C88F5FB704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222" b="90000" l="3922" r="95226">
                        <a14:foregroundMark x1="65388" y1="9028" x2="65388" y2="9028"/>
                        <a14:foregroundMark x1="7246" y1="48611" x2="7246" y2="48611"/>
                        <a14:foregroundMark x1="3922" y1="48472" x2="3922" y2="48472"/>
                        <a14:foregroundMark x1="12958" y1="70139" x2="12958" y2="70139"/>
                        <a14:foregroundMark x1="36914" y1="73333" x2="36914" y2="73333"/>
                        <a14:foregroundMark x1="95311" y1="24444" x2="94885" y2="24444"/>
                        <a14:foregroundMark x1="86701" y1="7222" x2="86701" y2="7222"/>
                      </a14:backgroundRemoval>
                    </a14:imgEffect>
                  </a14:imgLayer>
                </a14:imgProps>
              </a:ext>
              <a:ext uri="{28A0092B-C50C-407E-A947-70E740481C1C}">
                <a14:useLocalDpi xmlns:a14="http://schemas.microsoft.com/office/drawing/2010/main" val="0"/>
              </a:ext>
            </a:extLst>
          </a:blip>
          <a:stretch>
            <a:fillRect/>
          </a:stretch>
        </p:blipFill>
        <p:spPr>
          <a:xfrm>
            <a:off x="1219836" y="3863018"/>
            <a:ext cx="2929617" cy="1798230"/>
          </a:xfrm>
          <a:prstGeom prst="rect">
            <a:avLst/>
          </a:prstGeom>
        </p:spPr>
      </p:pic>
      <p:pic>
        <p:nvPicPr>
          <p:cNvPr id="5" name="Hình ảnh 4">
            <a:extLst>
              <a:ext uri="{FF2B5EF4-FFF2-40B4-BE49-F238E27FC236}">
                <a16:creationId xmlns:a16="http://schemas.microsoft.com/office/drawing/2014/main" id="{2915618E-04A3-4486-8BDA-62462BDD45C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717" b="94340" l="8654" r="91026">
                        <a14:foregroundMark x1="67468" y1="7547" x2="63622" y2="10142"/>
                        <a14:foregroundMark x1="35897" y1="84906" x2="37660" y2="88915"/>
                        <a14:foregroundMark x1="37340" y1="91274" x2="38301" y2="95047"/>
                        <a14:foregroundMark x1="8974" y1="64387" x2="8974" y2="70991"/>
                        <a14:foregroundMark x1="66026" y1="4717" x2="68590" y2="7547"/>
                        <a14:foregroundMark x1="87981" y1="24528" x2="91026" y2="39387"/>
                        <a14:backgroundMark x1="1282" y1="7311" x2="641" y2="16745"/>
                      </a14:backgroundRemoval>
                    </a14:imgEffect>
                  </a14:imgLayer>
                </a14:imgProps>
              </a:ext>
              <a:ext uri="{28A0092B-C50C-407E-A947-70E740481C1C}">
                <a14:useLocalDpi xmlns:a14="http://schemas.microsoft.com/office/drawing/2010/main" val="0"/>
              </a:ext>
            </a:extLst>
          </a:blip>
          <a:stretch>
            <a:fillRect/>
          </a:stretch>
        </p:blipFill>
        <p:spPr>
          <a:xfrm>
            <a:off x="5115566" y="3662437"/>
            <a:ext cx="2971800" cy="2019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97293"/>
                                        </p:tgtEl>
                                        <p:attrNameLst>
                                          <p:attrName>style.visibility</p:attrName>
                                        </p:attrNameLst>
                                      </p:cBhvr>
                                      <p:to>
                                        <p:strVal val="visible"/>
                                      </p:to>
                                    </p:set>
                                    <p:animEffect transition="in" filter="wedge">
                                      <p:cBhvr>
                                        <p:cTn id="7" dur="2000"/>
                                        <p:tgtEl>
                                          <p:spTgt spid="97293"/>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97298"/>
                                        </p:tgtEl>
                                        <p:attrNameLst>
                                          <p:attrName>style.visibility</p:attrName>
                                        </p:attrNameLst>
                                      </p:cBhvr>
                                      <p:to>
                                        <p:strVal val="visible"/>
                                      </p:to>
                                    </p:set>
                                    <p:animEffect transition="in" filter="wedge">
                                      <p:cBhvr>
                                        <p:cTn id="10" dur="2000"/>
                                        <p:tgtEl>
                                          <p:spTgt spid="97298"/>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97297"/>
                                        </p:tgtEl>
                                        <p:attrNameLst>
                                          <p:attrName>style.visibility</p:attrName>
                                        </p:attrNameLst>
                                      </p:cBhvr>
                                      <p:to>
                                        <p:strVal val="visible"/>
                                      </p:to>
                                    </p:set>
                                    <p:animEffect transition="in" filter="wedge">
                                      <p:cBhvr>
                                        <p:cTn id="13" dur="2000"/>
                                        <p:tgtEl>
                                          <p:spTgt spid="97297"/>
                                        </p:tgtEl>
                                      </p:cBhvr>
                                    </p:animEffect>
                                  </p:childTnLst>
                                </p:cTn>
                              </p:par>
                              <p:par>
                                <p:cTn id="14" presetID="2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edge">
                                      <p:cBhvr>
                                        <p:cTn id="16" dur="2000"/>
                                        <p:tgtEl>
                                          <p:spTgt spid="3"/>
                                        </p:tgtEl>
                                      </p:cBhvr>
                                    </p:animEffect>
                                  </p:childTnLst>
                                </p:cTn>
                              </p:par>
                              <p:par>
                                <p:cTn id="17" presetID="20" presetClass="entr" presetSubtype="0" fill="hold" grpId="0" nodeType="withEffect">
                                  <p:stCondLst>
                                    <p:cond delay="0"/>
                                  </p:stCondLst>
                                  <p:childTnLst>
                                    <p:set>
                                      <p:cBhvr>
                                        <p:cTn id="18" dur="1" fill="hold">
                                          <p:stCondLst>
                                            <p:cond delay="0"/>
                                          </p:stCondLst>
                                        </p:cTn>
                                        <p:tgtEl>
                                          <p:spTgt spid="97287"/>
                                        </p:tgtEl>
                                        <p:attrNameLst>
                                          <p:attrName>style.visibility</p:attrName>
                                        </p:attrNameLst>
                                      </p:cBhvr>
                                      <p:to>
                                        <p:strVal val="visible"/>
                                      </p:to>
                                    </p:set>
                                    <p:animEffect transition="in" filter="wedge">
                                      <p:cBhvr>
                                        <p:cTn id="19" dur="2000"/>
                                        <p:tgtEl>
                                          <p:spTgt spid="97287"/>
                                        </p:tgtEl>
                                      </p:cBhvr>
                                    </p:animEffect>
                                  </p:childTnLst>
                                </p:cTn>
                              </p:par>
                              <p:par>
                                <p:cTn id="20" presetID="2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edge">
                                      <p:cBhvr>
                                        <p:cTn id="2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7" grpId="0"/>
      <p:bldP spid="97293" grpId="0"/>
      <p:bldP spid="97297" grpId="0"/>
      <p:bldP spid="9729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AutoShape 3">
            <a:extLst>
              <a:ext uri="{FF2B5EF4-FFF2-40B4-BE49-F238E27FC236}">
                <a16:creationId xmlns:a16="http://schemas.microsoft.com/office/drawing/2014/main" id="{885D9649-B11A-456C-B7DE-C2A11F80792D}"/>
              </a:ext>
            </a:extLst>
          </p:cNvPr>
          <p:cNvSpPr>
            <a:spLocks noChangeArrowheads="1"/>
          </p:cNvSpPr>
          <p:nvPr/>
        </p:nvSpPr>
        <p:spPr bwMode="gray">
          <a:xfrm>
            <a:off x="5152726" y="3174720"/>
            <a:ext cx="2875658" cy="2775097"/>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vi-VN"/>
          </a:p>
        </p:txBody>
      </p:sp>
      <p:grpSp>
        <p:nvGrpSpPr>
          <p:cNvPr id="97284" name="Group 4">
            <a:extLst>
              <a:ext uri="{FF2B5EF4-FFF2-40B4-BE49-F238E27FC236}">
                <a16:creationId xmlns:a16="http://schemas.microsoft.com/office/drawing/2014/main" id="{1803FED8-822F-4C89-9A71-B587D2EBB7EB}"/>
              </a:ext>
            </a:extLst>
          </p:cNvPr>
          <p:cNvGrpSpPr>
            <a:grpSpLocks/>
          </p:cNvGrpSpPr>
          <p:nvPr/>
        </p:nvGrpSpPr>
        <p:grpSpPr bwMode="auto">
          <a:xfrm>
            <a:off x="5292425" y="2923896"/>
            <a:ext cx="2618083" cy="582188"/>
            <a:chOff x="3964" y="2071"/>
            <a:chExt cx="1484" cy="330"/>
          </a:xfrm>
        </p:grpSpPr>
        <p:sp>
          <p:nvSpPr>
            <p:cNvPr id="97285" name="AutoShape 5">
              <a:extLst>
                <a:ext uri="{FF2B5EF4-FFF2-40B4-BE49-F238E27FC236}">
                  <a16:creationId xmlns:a16="http://schemas.microsoft.com/office/drawing/2014/main" id="{3D9D3E8A-2888-4F5E-86D8-1CB80178035D}"/>
                </a:ext>
              </a:extLst>
            </p:cNvPr>
            <p:cNvSpPr>
              <a:spLocks noChangeArrowheads="1"/>
            </p:cNvSpPr>
            <p:nvPr/>
          </p:nvSpPr>
          <p:spPr bwMode="ltGray">
            <a:xfrm>
              <a:off x="3964" y="2071"/>
              <a:ext cx="1484" cy="330"/>
            </a:xfrm>
            <a:prstGeom prst="roundRect">
              <a:avLst>
                <a:gd name="adj" fmla="val 16667"/>
              </a:avLst>
            </a:prstGeom>
            <a:solidFill>
              <a:schemeClr val="accent2"/>
            </a:solidFill>
            <a:ln w="38100" algn="ctr">
              <a:solidFill>
                <a:srgbClr val="FFFFFF">
                  <a:alpha val="70000"/>
                </a:srgbClr>
              </a:solidFill>
              <a:round/>
              <a:headEnd/>
              <a:tailE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endParaRPr lang="vi-VN"/>
            </a:p>
          </p:txBody>
        </p:sp>
        <p:sp>
          <p:nvSpPr>
            <p:cNvPr id="97286" name="AutoShape 6">
              <a:extLst>
                <a:ext uri="{FF2B5EF4-FFF2-40B4-BE49-F238E27FC236}">
                  <a16:creationId xmlns:a16="http://schemas.microsoft.com/office/drawing/2014/main" id="{2D6D52E0-48BD-448B-93ED-07B848095895}"/>
                </a:ext>
              </a:extLst>
            </p:cNvPr>
            <p:cNvSpPr>
              <a:spLocks noChangeArrowheads="1"/>
            </p:cNvSpPr>
            <p:nvPr/>
          </p:nvSpPr>
          <p:spPr bwMode="ltGray">
            <a:xfrm>
              <a:off x="3987" y="2091"/>
              <a:ext cx="1432" cy="134"/>
            </a:xfrm>
            <a:prstGeom prst="roundRect">
              <a:avLst>
                <a:gd name="adj" fmla="val 28356"/>
              </a:avLst>
            </a:prstGeom>
            <a:gradFill rotWithShape="1">
              <a:gsLst>
                <a:gs pos="0">
                  <a:srgbClr val="FFFFFF">
                    <a:alpha val="70000"/>
                  </a:srgbClr>
                </a:gs>
                <a:gs pos="100000">
                  <a:schemeClr val="accent2">
                    <a:alpha val="70000"/>
                  </a:scheme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7961" dir="13500000" algn="ctr" rotWithShape="0">
                      <a:srgbClr val="FFFFFF">
                        <a:gamma/>
                        <a:shade val="60000"/>
                        <a:invGamma/>
                      </a:srgbClr>
                    </a:outerShdw>
                  </a:effectLst>
                </a14:hiddenEffects>
              </a:ext>
            </a:extLst>
          </p:spPr>
          <p:txBody>
            <a:bodyPr wrap="none" anchor="ctr"/>
            <a:lstStyle/>
            <a:p>
              <a:endParaRPr lang="vi-VN"/>
            </a:p>
          </p:txBody>
        </p:sp>
      </p:grpSp>
      <p:sp>
        <p:nvSpPr>
          <p:cNvPr id="97287" name="Rectangle 7">
            <a:extLst>
              <a:ext uri="{FF2B5EF4-FFF2-40B4-BE49-F238E27FC236}">
                <a16:creationId xmlns:a16="http://schemas.microsoft.com/office/drawing/2014/main" id="{7EEB34E9-6399-49EC-B956-5ED6D2DACACA}"/>
              </a:ext>
            </a:extLst>
          </p:cNvPr>
          <p:cNvSpPr>
            <a:spLocks noChangeArrowheads="1"/>
          </p:cNvSpPr>
          <p:nvPr/>
        </p:nvSpPr>
        <p:spPr bwMode="black">
          <a:xfrm>
            <a:off x="5431706" y="2959180"/>
            <a:ext cx="2526344" cy="40011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p>
            <a:pPr algn="ctr"/>
            <a:r>
              <a:rPr lang="en-US" altLang="vi-VN" sz="2000" b="1" dirty="0">
                <a:solidFill>
                  <a:srgbClr val="FFFFFF"/>
                </a:solidFill>
              </a:rPr>
              <a:t>Floppy Disk</a:t>
            </a:r>
          </a:p>
        </p:txBody>
      </p:sp>
      <p:sp>
        <p:nvSpPr>
          <p:cNvPr id="97292" name="AutoShape 12">
            <a:extLst>
              <a:ext uri="{FF2B5EF4-FFF2-40B4-BE49-F238E27FC236}">
                <a16:creationId xmlns:a16="http://schemas.microsoft.com/office/drawing/2014/main" id="{16BD62CD-F576-49A3-B77B-FE9D76A84B8C}"/>
              </a:ext>
            </a:extLst>
          </p:cNvPr>
          <p:cNvSpPr>
            <a:spLocks noChangeArrowheads="1"/>
          </p:cNvSpPr>
          <p:nvPr/>
        </p:nvSpPr>
        <p:spPr bwMode="gray">
          <a:xfrm>
            <a:off x="1259632" y="3175769"/>
            <a:ext cx="2875657" cy="2775097"/>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vi-VN"/>
          </a:p>
        </p:txBody>
      </p:sp>
      <p:sp>
        <p:nvSpPr>
          <p:cNvPr id="97293" name="Rectangle 13">
            <a:extLst>
              <a:ext uri="{FF2B5EF4-FFF2-40B4-BE49-F238E27FC236}">
                <a16:creationId xmlns:a16="http://schemas.microsoft.com/office/drawing/2014/main" id="{53A22C4E-6DA1-4D86-9566-7970E9F63E5E}"/>
              </a:ext>
            </a:extLst>
          </p:cNvPr>
          <p:cNvSpPr>
            <a:spLocks noGrp="1" noChangeArrowheads="1"/>
          </p:cNvSpPr>
          <p:nvPr>
            <p:ph type="title"/>
          </p:nvPr>
        </p:nvSpPr>
        <p:spPr/>
        <p:txBody>
          <a:bodyPr/>
          <a:lstStyle/>
          <a:p>
            <a:r>
              <a:rPr lang="en-US" altLang="vi-VN" dirty="0"/>
              <a:t>4. </a:t>
            </a:r>
            <a:r>
              <a:rPr lang="vi-VN" dirty="0" err="1"/>
              <a:t>Storage</a:t>
            </a:r>
            <a:r>
              <a:rPr lang="vi-VN" dirty="0"/>
              <a:t> </a:t>
            </a:r>
            <a:r>
              <a:rPr lang="vi-VN" dirty="0" err="1"/>
              <a:t>devices</a:t>
            </a:r>
            <a:endParaRPr lang="en-US" altLang="vi-VN" dirty="0"/>
          </a:p>
        </p:txBody>
      </p:sp>
      <p:grpSp>
        <p:nvGrpSpPr>
          <p:cNvPr id="97294" name="Group 14">
            <a:extLst>
              <a:ext uri="{FF2B5EF4-FFF2-40B4-BE49-F238E27FC236}">
                <a16:creationId xmlns:a16="http://schemas.microsoft.com/office/drawing/2014/main" id="{F06DA357-808A-4B2F-A692-3E9323FC4D3A}"/>
              </a:ext>
            </a:extLst>
          </p:cNvPr>
          <p:cNvGrpSpPr>
            <a:grpSpLocks/>
          </p:cNvGrpSpPr>
          <p:nvPr/>
        </p:nvGrpSpPr>
        <p:grpSpPr bwMode="auto">
          <a:xfrm>
            <a:off x="1358056" y="2924944"/>
            <a:ext cx="2618083" cy="582188"/>
            <a:chOff x="301" y="2071"/>
            <a:chExt cx="1484" cy="330"/>
          </a:xfrm>
        </p:grpSpPr>
        <p:sp>
          <p:nvSpPr>
            <p:cNvPr id="97295" name="AutoShape 15">
              <a:extLst>
                <a:ext uri="{FF2B5EF4-FFF2-40B4-BE49-F238E27FC236}">
                  <a16:creationId xmlns:a16="http://schemas.microsoft.com/office/drawing/2014/main" id="{0997C6B6-6E9A-4A71-826C-344BB08FF978}"/>
                </a:ext>
              </a:extLst>
            </p:cNvPr>
            <p:cNvSpPr>
              <a:spLocks noChangeArrowheads="1"/>
            </p:cNvSpPr>
            <p:nvPr/>
          </p:nvSpPr>
          <p:spPr bwMode="gray">
            <a:xfrm>
              <a:off x="301" y="2071"/>
              <a:ext cx="1484" cy="330"/>
            </a:xfrm>
            <a:prstGeom prst="roundRect">
              <a:avLst>
                <a:gd name="adj" fmla="val 16667"/>
              </a:avLst>
            </a:prstGeom>
            <a:solidFill>
              <a:schemeClr val="hlink"/>
            </a:solidFill>
            <a:ln w="38100" algn="ctr">
              <a:solidFill>
                <a:srgbClr val="FFFFFF">
                  <a:alpha val="70000"/>
                </a:srgbClr>
              </a:solidFill>
              <a:round/>
              <a:headEnd/>
              <a:tailE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endParaRPr lang="vi-VN"/>
            </a:p>
          </p:txBody>
        </p:sp>
        <p:sp>
          <p:nvSpPr>
            <p:cNvPr id="97296" name="AutoShape 16">
              <a:extLst>
                <a:ext uri="{FF2B5EF4-FFF2-40B4-BE49-F238E27FC236}">
                  <a16:creationId xmlns:a16="http://schemas.microsoft.com/office/drawing/2014/main" id="{393135C5-87C0-4730-9C77-169CB4403017}"/>
                </a:ext>
              </a:extLst>
            </p:cNvPr>
            <p:cNvSpPr>
              <a:spLocks noChangeArrowheads="1"/>
            </p:cNvSpPr>
            <p:nvPr/>
          </p:nvSpPr>
          <p:spPr bwMode="gray">
            <a:xfrm>
              <a:off x="324" y="2091"/>
              <a:ext cx="1432" cy="134"/>
            </a:xfrm>
            <a:prstGeom prst="roundRect">
              <a:avLst>
                <a:gd name="adj" fmla="val 28356"/>
              </a:avLst>
            </a:prstGeom>
            <a:gradFill rotWithShape="1">
              <a:gsLst>
                <a:gs pos="0">
                  <a:srgbClr val="FFFFFF">
                    <a:alpha val="70000"/>
                  </a:srgbClr>
                </a:gs>
                <a:gs pos="100000">
                  <a:schemeClr val="hlink">
                    <a:alpha val="70000"/>
                  </a:scheme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7961" dir="13500000" algn="ctr" rotWithShape="0">
                      <a:srgbClr val="FFFFFF">
                        <a:gamma/>
                        <a:shade val="60000"/>
                        <a:invGamma/>
                      </a:srgbClr>
                    </a:outerShdw>
                  </a:effectLst>
                </a14:hiddenEffects>
              </a:ext>
            </a:extLst>
          </p:spPr>
          <p:txBody>
            <a:bodyPr wrap="none" anchor="ctr"/>
            <a:lstStyle/>
            <a:p>
              <a:endParaRPr lang="vi-VN"/>
            </a:p>
          </p:txBody>
        </p:sp>
      </p:grpSp>
      <p:sp>
        <p:nvSpPr>
          <p:cNvPr id="97297" name="Rectangle 17">
            <a:extLst>
              <a:ext uri="{FF2B5EF4-FFF2-40B4-BE49-F238E27FC236}">
                <a16:creationId xmlns:a16="http://schemas.microsoft.com/office/drawing/2014/main" id="{BA6FDADC-7671-4F17-BE8B-BFCDEF8DD929}"/>
              </a:ext>
            </a:extLst>
          </p:cNvPr>
          <p:cNvSpPr>
            <a:spLocks noChangeArrowheads="1"/>
          </p:cNvSpPr>
          <p:nvPr/>
        </p:nvSpPr>
        <p:spPr bwMode="black">
          <a:xfrm>
            <a:off x="1927970" y="2973308"/>
            <a:ext cx="1648583" cy="40011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p>
            <a:pPr algn="ctr"/>
            <a:r>
              <a:rPr lang="en-US" altLang="vi-VN" sz="2000" b="1" dirty="0">
                <a:solidFill>
                  <a:srgbClr val="FFFFFF"/>
                </a:solidFill>
              </a:rPr>
              <a:t>Hard Disk</a:t>
            </a:r>
          </a:p>
        </p:txBody>
      </p:sp>
      <p:sp>
        <p:nvSpPr>
          <p:cNvPr id="97298" name="Rectangle 18">
            <a:extLst>
              <a:ext uri="{FF2B5EF4-FFF2-40B4-BE49-F238E27FC236}">
                <a16:creationId xmlns:a16="http://schemas.microsoft.com/office/drawing/2014/main" id="{BF692D9F-DC6C-41E4-B3C8-BDB740C6BAFC}"/>
              </a:ext>
            </a:extLst>
          </p:cNvPr>
          <p:cNvSpPr>
            <a:spLocks noChangeArrowheads="1"/>
          </p:cNvSpPr>
          <p:nvPr/>
        </p:nvSpPr>
        <p:spPr bwMode="auto">
          <a:xfrm>
            <a:off x="625475" y="1196752"/>
            <a:ext cx="7751763" cy="800219"/>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a:spAutoFit/>
          </a:bodyPr>
          <a:lstStyle>
            <a:lvl1pPr marL="231775" indent="-231775">
              <a:defRPr>
                <a:solidFill>
                  <a:schemeClr val="tx1"/>
                </a:solidFill>
                <a:latin typeface="Arial" panose="020B0604020202020204" pitchFamily="34" charset="0"/>
              </a:defRPr>
            </a:lvl1pPr>
            <a:lvl2pPr marL="969963" indent="-457200">
              <a:defRPr>
                <a:solidFill>
                  <a:schemeClr val="tx1"/>
                </a:solidFill>
                <a:latin typeface="Arial" panose="020B0604020202020204" pitchFamily="34" charset="0"/>
              </a:defRPr>
            </a:lvl2pPr>
            <a:lvl3pPr marL="1541463" indent="-457200">
              <a:defRPr>
                <a:solidFill>
                  <a:schemeClr val="tx1"/>
                </a:solidFill>
                <a:latin typeface="Arial" panose="020B0604020202020204" pitchFamily="34" charset="0"/>
              </a:defRPr>
            </a:lvl3pPr>
            <a:lvl4pPr marL="2112963" indent="-457200">
              <a:defRPr>
                <a:solidFill>
                  <a:schemeClr val="tx1"/>
                </a:solidFill>
                <a:latin typeface="Arial" panose="020B0604020202020204" pitchFamily="34" charset="0"/>
              </a:defRPr>
            </a:lvl4pPr>
            <a:lvl5pPr marL="2684463" indent="-457200">
              <a:defRPr>
                <a:solidFill>
                  <a:schemeClr val="tx1"/>
                </a:solidFill>
                <a:latin typeface="Arial" panose="020B0604020202020204" pitchFamily="34" charset="0"/>
              </a:defRPr>
            </a:lvl5pPr>
            <a:lvl6pPr marL="3141663" indent="-457200" fontAlgn="base">
              <a:spcBef>
                <a:spcPct val="0"/>
              </a:spcBef>
              <a:spcAft>
                <a:spcPct val="0"/>
              </a:spcAft>
              <a:defRPr>
                <a:solidFill>
                  <a:schemeClr val="tx1"/>
                </a:solidFill>
                <a:latin typeface="Arial" panose="020B0604020202020204" pitchFamily="34" charset="0"/>
              </a:defRPr>
            </a:lvl6pPr>
            <a:lvl7pPr marL="3598863" indent="-457200" fontAlgn="base">
              <a:spcBef>
                <a:spcPct val="0"/>
              </a:spcBef>
              <a:spcAft>
                <a:spcPct val="0"/>
              </a:spcAft>
              <a:defRPr>
                <a:solidFill>
                  <a:schemeClr val="tx1"/>
                </a:solidFill>
                <a:latin typeface="Arial" panose="020B0604020202020204" pitchFamily="34" charset="0"/>
              </a:defRPr>
            </a:lvl7pPr>
            <a:lvl8pPr marL="4056063" indent="-457200" fontAlgn="base">
              <a:spcBef>
                <a:spcPct val="0"/>
              </a:spcBef>
              <a:spcAft>
                <a:spcPct val="0"/>
              </a:spcAft>
              <a:defRPr>
                <a:solidFill>
                  <a:schemeClr val="tx1"/>
                </a:solidFill>
                <a:latin typeface="Arial" panose="020B0604020202020204" pitchFamily="34" charset="0"/>
              </a:defRPr>
            </a:lvl8pPr>
            <a:lvl9pPr marL="4513263" indent="-457200" fontAlgn="base">
              <a:spcBef>
                <a:spcPct val="0"/>
              </a:spcBef>
              <a:spcAft>
                <a:spcPct val="0"/>
              </a:spcAft>
              <a:defRPr>
                <a:solidFill>
                  <a:schemeClr val="tx1"/>
                </a:solidFill>
                <a:latin typeface="Arial" panose="020B0604020202020204" pitchFamily="34" charset="0"/>
              </a:defRPr>
            </a:lvl9pPr>
          </a:lstStyle>
          <a:p>
            <a:pPr algn="just">
              <a:buClr>
                <a:schemeClr val="tx2"/>
              </a:buClr>
              <a:buSzPct val="95000"/>
              <a:buFont typeface="Arial" panose="020B0604020202020204" pitchFamily="34" charset="0"/>
              <a:buChar char="●"/>
            </a:pPr>
            <a:r>
              <a:rPr lang="en-US" altLang="vi-VN" sz="2300" b="1" dirty="0">
                <a:solidFill>
                  <a:srgbClr val="FFFFFF"/>
                </a:solidFill>
              </a:rPr>
              <a:t>Used for long term data storage and internal memory support</a:t>
            </a:r>
          </a:p>
        </p:txBody>
      </p:sp>
      <p:sp>
        <p:nvSpPr>
          <p:cNvPr id="25" name="Hình chữ nhật: Góc Tròn 24">
            <a:extLst>
              <a:ext uri="{FF2B5EF4-FFF2-40B4-BE49-F238E27FC236}">
                <a16:creationId xmlns:a16="http://schemas.microsoft.com/office/drawing/2014/main" id="{424F26E3-342F-47FE-96B9-6EC8CC43F0AB}"/>
              </a:ext>
            </a:extLst>
          </p:cNvPr>
          <p:cNvSpPr/>
          <p:nvPr/>
        </p:nvSpPr>
        <p:spPr>
          <a:xfrm>
            <a:off x="7588100" y="6416670"/>
            <a:ext cx="1096244" cy="252690"/>
          </a:xfrm>
          <a:prstGeom prst="roundRect">
            <a:avLst/>
          </a:prstGeom>
          <a:solidFill>
            <a:srgbClr val="FAA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6" name="Hình ảnh 25">
            <a:extLst>
              <a:ext uri="{FF2B5EF4-FFF2-40B4-BE49-F238E27FC236}">
                <a16:creationId xmlns:a16="http://schemas.microsoft.com/office/drawing/2014/main" id="{AC92DB3E-268B-46CC-ACC2-1755ABF3C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368" y="5869306"/>
            <a:ext cx="1096244" cy="1094729"/>
          </a:xfrm>
          <a:prstGeom prst="rect">
            <a:avLst/>
          </a:prstGeom>
        </p:spPr>
      </p:pic>
      <p:pic>
        <p:nvPicPr>
          <p:cNvPr id="3" name="Hình ảnh 2">
            <a:extLst>
              <a:ext uri="{FF2B5EF4-FFF2-40B4-BE49-F238E27FC236}">
                <a16:creationId xmlns:a16="http://schemas.microsoft.com/office/drawing/2014/main" id="{35693559-3228-4C7F-8967-1C88F5FB704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7778" r="90000">
                        <a14:foregroundMark x1="45222" y1="40741" x2="58667" y2="37593"/>
                        <a14:foregroundMark x1="57333" y1="32037" x2="45222" y2="32778"/>
                        <a14:foregroundMark x1="7778" y1="49630" x2="17000" y2="49630"/>
                      </a14:backgroundRemoval>
                    </a14:imgEffect>
                  </a14:imgLayer>
                </a14:imgProps>
              </a:ext>
              <a:ext uri="{28A0092B-C50C-407E-A947-70E740481C1C}">
                <a14:useLocalDpi xmlns:a14="http://schemas.microsoft.com/office/drawing/2010/main" val="0"/>
              </a:ext>
            </a:extLst>
          </a:blip>
          <a:srcRect/>
          <a:stretch/>
        </p:blipFill>
        <p:spPr>
          <a:xfrm>
            <a:off x="5193850" y="3729055"/>
            <a:ext cx="2929617" cy="1757770"/>
          </a:xfrm>
          <a:prstGeom prst="rect">
            <a:avLst/>
          </a:prstGeom>
          <a:effectLst>
            <a:outerShdw blurRad="50800" dist="38100" dir="2700000" algn="tl" rotWithShape="0">
              <a:prstClr val="black">
                <a:alpha val="40000"/>
              </a:prstClr>
            </a:outerShdw>
          </a:effectLst>
        </p:spPr>
      </p:pic>
      <p:pic>
        <p:nvPicPr>
          <p:cNvPr id="5" name="Hình ảnh 4">
            <a:extLst>
              <a:ext uri="{FF2B5EF4-FFF2-40B4-BE49-F238E27FC236}">
                <a16:creationId xmlns:a16="http://schemas.microsoft.com/office/drawing/2014/main" id="{2915618E-04A3-4486-8BDA-62462BDD45C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368" b="91068" l="5000" r="96250">
                        <a14:foregroundMark x1="5083" y1="56209" x2="14167" y2="55447"/>
                        <a14:foregroundMark x1="40833" y1="91068" x2="45083" y2="79194"/>
                        <a14:foregroundMark x1="92500" y1="40850" x2="72250" y2="35294"/>
                        <a14:foregroundMark x1="61083" y1="9477" x2="54083" y2="14379"/>
                        <a14:foregroundMark x1="95667" y1="42266" x2="96250" y2="42266"/>
                      </a14:backgroundRemoval>
                    </a14:imgEffect>
                  </a14:imgLayer>
                </a14:imgProps>
              </a:ext>
              <a:ext uri="{28A0092B-C50C-407E-A947-70E740481C1C}">
                <a14:useLocalDpi xmlns:a14="http://schemas.microsoft.com/office/drawing/2010/main" val="0"/>
              </a:ext>
            </a:extLst>
          </a:blip>
          <a:srcRect/>
          <a:stretch/>
        </p:blipFill>
        <p:spPr>
          <a:xfrm>
            <a:off x="1377656" y="3577994"/>
            <a:ext cx="2639607" cy="20193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4492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7293"/>
                                        </p:tgtEl>
                                        <p:attrNameLst>
                                          <p:attrName>style.visibility</p:attrName>
                                        </p:attrNameLst>
                                      </p:cBhvr>
                                      <p:to>
                                        <p:strVal val="visible"/>
                                      </p:to>
                                    </p:set>
                                    <p:animEffect transition="in" filter="blinds(horizontal)">
                                      <p:cBhvr>
                                        <p:cTn id="7" dur="500"/>
                                        <p:tgtEl>
                                          <p:spTgt spid="9729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7298"/>
                                        </p:tgtEl>
                                        <p:attrNameLst>
                                          <p:attrName>style.visibility</p:attrName>
                                        </p:attrNameLst>
                                      </p:cBhvr>
                                      <p:to>
                                        <p:strVal val="visible"/>
                                      </p:to>
                                    </p:set>
                                    <p:animEffect transition="in" filter="blinds(horizontal)">
                                      <p:cBhvr>
                                        <p:cTn id="10" dur="500"/>
                                        <p:tgtEl>
                                          <p:spTgt spid="9729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7297"/>
                                        </p:tgtEl>
                                        <p:attrNameLst>
                                          <p:attrName>style.visibility</p:attrName>
                                        </p:attrNameLst>
                                      </p:cBhvr>
                                      <p:to>
                                        <p:strVal val="visible"/>
                                      </p:to>
                                    </p:set>
                                    <p:animEffect transition="in" filter="blinds(horizontal)">
                                      <p:cBhvr>
                                        <p:cTn id="13" dur="500"/>
                                        <p:tgtEl>
                                          <p:spTgt spid="97297"/>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7287"/>
                                        </p:tgtEl>
                                        <p:attrNameLst>
                                          <p:attrName>style.visibility</p:attrName>
                                        </p:attrNameLst>
                                      </p:cBhvr>
                                      <p:to>
                                        <p:strVal val="visible"/>
                                      </p:to>
                                    </p:set>
                                    <p:animEffect transition="in" filter="blinds(horizontal)">
                                      <p:cBhvr>
                                        <p:cTn id="16" dur="500"/>
                                        <p:tgtEl>
                                          <p:spTgt spid="97287"/>
                                        </p:tgtEl>
                                      </p:cBhvr>
                                    </p:animEffect>
                                  </p:childTnLst>
                                </p:cTn>
                              </p:par>
                              <p:par>
                                <p:cTn id="17" presetID="3" presetClass="entr" presetSubtype="1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linds(horizontal)">
                                      <p:cBhvr>
                                        <p:cTn id="19" dur="500"/>
                                        <p:tgtEl>
                                          <p:spTgt spid="3"/>
                                        </p:tgtEl>
                                      </p:cBhvr>
                                    </p:animEffect>
                                  </p:childTnLst>
                                </p:cTn>
                              </p:par>
                              <p:par>
                                <p:cTn id="20" presetID="3" presetClass="entr" presetSubtype="1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7" grpId="0"/>
      <p:bldP spid="97293" grpId="0"/>
      <p:bldP spid="97297" grpId="0"/>
      <p:bldP spid="9729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AutoShape 3">
            <a:extLst>
              <a:ext uri="{FF2B5EF4-FFF2-40B4-BE49-F238E27FC236}">
                <a16:creationId xmlns:a16="http://schemas.microsoft.com/office/drawing/2014/main" id="{885D9649-B11A-456C-B7DE-C2A11F80792D}"/>
              </a:ext>
            </a:extLst>
          </p:cNvPr>
          <p:cNvSpPr>
            <a:spLocks noChangeArrowheads="1"/>
          </p:cNvSpPr>
          <p:nvPr/>
        </p:nvSpPr>
        <p:spPr bwMode="gray">
          <a:xfrm>
            <a:off x="5152726" y="2237030"/>
            <a:ext cx="2875658" cy="2775097"/>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vi-VN"/>
          </a:p>
        </p:txBody>
      </p:sp>
      <p:grpSp>
        <p:nvGrpSpPr>
          <p:cNvPr id="97284" name="Group 4">
            <a:extLst>
              <a:ext uri="{FF2B5EF4-FFF2-40B4-BE49-F238E27FC236}">
                <a16:creationId xmlns:a16="http://schemas.microsoft.com/office/drawing/2014/main" id="{1803FED8-822F-4C89-9A71-B587D2EBB7EB}"/>
              </a:ext>
            </a:extLst>
          </p:cNvPr>
          <p:cNvGrpSpPr>
            <a:grpSpLocks/>
          </p:cNvGrpSpPr>
          <p:nvPr/>
        </p:nvGrpSpPr>
        <p:grpSpPr bwMode="auto">
          <a:xfrm>
            <a:off x="5292425" y="1986206"/>
            <a:ext cx="2618083" cy="582188"/>
            <a:chOff x="3964" y="2071"/>
            <a:chExt cx="1484" cy="330"/>
          </a:xfrm>
        </p:grpSpPr>
        <p:sp>
          <p:nvSpPr>
            <p:cNvPr id="97285" name="AutoShape 5">
              <a:extLst>
                <a:ext uri="{FF2B5EF4-FFF2-40B4-BE49-F238E27FC236}">
                  <a16:creationId xmlns:a16="http://schemas.microsoft.com/office/drawing/2014/main" id="{3D9D3E8A-2888-4F5E-86D8-1CB80178035D}"/>
                </a:ext>
              </a:extLst>
            </p:cNvPr>
            <p:cNvSpPr>
              <a:spLocks noChangeArrowheads="1"/>
            </p:cNvSpPr>
            <p:nvPr/>
          </p:nvSpPr>
          <p:spPr bwMode="ltGray">
            <a:xfrm>
              <a:off x="3964" y="2071"/>
              <a:ext cx="1484" cy="330"/>
            </a:xfrm>
            <a:prstGeom prst="roundRect">
              <a:avLst>
                <a:gd name="adj" fmla="val 16667"/>
              </a:avLst>
            </a:prstGeom>
            <a:solidFill>
              <a:schemeClr val="accent2"/>
            </a:solidFill>
            <a:ln w="38100" algn="ctr">
              <a:solidFill>
                <a:srgbClr val="FFFFFF">
                  <a:alpha val="70000"/>
                </a:srgbClr>
              </a:solidFill>
              <a:round/>
              <a:headEnd/>
              <a:tailE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endParaRPr lang="vi-VN"/>
            </a:p>
          </p:txBody>
        </p:sp>
        <p:sp>
          <p:nvSpPr>
            <p:cNvPr id="97286" name="AutoShape 6">
              <a:extLst>
                <a:ext uri="{FF2B5EF4-FFF2-40B4-BE49-F238E27FC236}">
                  <a16:creationId xmlns:a16="http://schemas.microsoft.com/office/drawing/2014/main" id="{2D6D52E0-48BD-448B-93ED-07B848095895}"/>
                </a:ext>
              </a:extLst>
            </p:cNvPr>
            <p:cNvSpPr>
              <a:spLocks noChangeArrowheads="1"/>
            </p:cNvSpPr>
            <p:nvPr/>
          </p:nvSpPr>
          <p:spPr bwMode="ltGray">
            <a:xfrm>
              <a:off x="3987" y="2091"/>
              <a:ext cx="1432" cy="134"/>
            </a:xfrm>
            <a:prstGeom prst="roundRect">
              <a:avLst>
                <a:gd name="adj" fmla="val 28356"/>
              </a:avLst>
            </a:prstGeom>
            <a:gradFill rotWithShape="1">
              <a:gsLst>
                <a:gs pos="0">
                  <a:srgbClr val="FFFFFF">
                    <a:alpha val="70000"/>
                  </a:srgbClr>
                </a:gs>
                <a:gs pos="100000">
                  <a:schemeClr val="accent2">
                    <a:alpha val="70000"/>
                  </a:scheme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7961" dir="13500000" algn="ctr" rotWithShape="0">
                      <a:srgbClr val="FFFFFF">
                        <a:gamma/>
                        <a:shade val="60000"/>
                        <a:invGamma/>
                      </a:srgbClr>
                    </a:outerShdw>
                  </a:effectLst>
                </a14:hiddenEffects>
              </a:ext>
            </a:extLst>
          </p:spPr>
          <p:txBody>
            <a:bodyPr wrap="none" anchor="ctr"/>
            <a:lstStyle/>
            <a:p>
              <a:endParaRPr lang="vi-VN"/>
            </a:p>
          </p:txBody>
        </p:sp>
      </p:grpSp>
      <p:sp>
        <p:nvSpPr>
          <p:cNvPr id="97287" name="Rectangle 7">
            <a:extLst>
              <a:ext uri="{FF2B5EF4-FFF2-40B4-BE49-F238E27FC236}">
                <a16:creationId xmlns:a16="http://schemas.microsoft.com/office/drawing/2014/main" id="{7EEB34E9-6399-49EC-B956-5ED6D2DACACA}"/>
              </a:ext>
            </a:extLst>
          </p:cNvPr>
          <p:cNvSpPr>
            <a:spLocks noChangeArrowheads="1"/>
          </p:cNvSpPr>
          <p:nvPr/>
        </p:nvSpPr>
        <p:spPr bwMode="black">
          <a:xfrm>
            <a:off x="5431706" y="2021490"/>
            <a:ext cx="2526344" cy="40011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p>
            <a:pPr algn="ctr"/>
            <a:r>
              <a:rPr lang="en-US" altLang="vi-VN" sz="2000" b="1" dirty="0">
                <a:solidFill>
                  <a:srgbClr val="FFFFFF"/>
                </a:solidFill>
              </a:rPr>
              <a:t>CD/DVD</a:t>
            </a:r>
          </a:p>
        </p:txBody>
      </p:sp>
      <p:sp>
        <p:nvSpPr>
          <p:cNvPr id="97292" name="AutoShape 12">
            <a:extLst>
              <a:ext uri="{FF2B5EF4-FFF2-40B4-BE49-F238E27FC236}">
                <a16:creationId xmlns:a16="http://schemas.microsoft.com/office/drawing/2014/main" id="{16BD62CD-F576-49A3-B77B-FE9D76A84B8C}"/>
              </a:ext>
            </a:extLst>
          </p:cNvPr>
          <p:cNvSpPr>
            <a:spLocks noChangeArrowheads="1"/>
          </p:cNvSpPr>
          <p:nvPr/>
        </p:nvSpPr>
        <p:spPr bwMode="gray">
          <a:xfrm>
            <a:off x="1259632" y="2238079"/>
            <a:ext cx="2875657" cy="2775097"/>
          </a:xfrm>
          <a:prstGeom prst="roundRect">
            <a:avLst>
              <a:gd name="adj" fmla="val 4639"/>
            </a:avLst>
          </a:prstGeom>
          <a:gradFill rotWithShape="1">
            <a:gsLst>
              <a:gs pos="0">
                <a:srgbClr val="D7D7D7">
                  <a:gamma/>
                  <a:tint val="4314"/>
                  <a:invGamma/>
                </a:srgbClr>
              </a:gs>
              <a:gs pos="100000">
                <a:srgbClr val="D7D7D7"/>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vi-VN"/>
          </a:p>
        </p:txBody>
      </p:sp>
      <p:sp>
        <p:nvSpPr>
          <p:cNvPr id="97293" name="Rectangle 13">
            <a:extLst>
              <a:ext uri="{FF2B5EF4-FFF2-40B4-BE49-F238E27FC236}">
                <a16:creationId xmlns:a16="http://schemas.microsoft.com/office/drawing/2014/main" id="{53A22C4E-6DA1-4D86-9566-7970E9F63E5E}"/>
              </a:ext>
            </a:extLst>
          </p:cNvPr>
          <p:cNvSpPr>
            <a:spLocks noGrp="1" noChangeArrowheads="1"/>
          </p:cNvSpPr>
          <p:nvPr>
            <p:ph type="title"/>
          </p:nvPr>
        </p:nvSpPr>
        <p:spPr/>
        <p:txBody>
          <a:bodyPr/>
          <a:lstStyle/>
          <a:p>
            <a:r>
              <a:rPr lang="en-US" altLang="vi-VN" dirty="0"/>
              <a:t>4. </a:t>
            </a:r>
            <a:r>
              <a:rPr lang="vi-VN" dirty="0" err="1"/>
              <a:t>External</a:t>
            </a:r>
            <a:r>
              <a:rPr lang="vi-VN" dirty="0"/>
              <a:t> </a:t>
            </a:r>
            <a:r>
              <a:rPr lang="vi-VN" dirty="0" err="1"/>
              <a:t>memory</a:t>
            </a:r>
            <a:endParaRPr lang="en-US" altLang="vi-VN" dirty="0"/>
          </a:p>
        </p:txBody>
      </p:sp>
      <p:grpSp>
        <p:nvGrpSpPr>
          <p:cNvPr id="97294" name="Group 14">
            <a:extLst>
              <a:ext uri="{FF2B5EF4-FFF2-40B4-BE49-F238E27FC236}">
                <a16:creationId xmlns:a16="http://schemas.microsoft.com/office/drawing/2014/main" id="{F06DA357-808A-4B2F-A692-3E9323FC4D3A}"/>
              </a:ext>
            </a:extLst>
          </p:cNvPr>
          <p:cNvGrpSpPr>
            <a:grpSpLocks/>
          </p:cNvGrpSpPr>
          <p:nvPr/>
        </p:nvGrpSpPr>
        <p:grpSpPr bwMode="auto">
          <a:xfrm>
            <a:off x="1358056" y="1987254"/>
            <a:ext cx="2618083" cy="582188"/>
            <a:chOff x="301" y="2071"/>
            <a:chExt cx="1484" cy="330"/>
          </a:xfrm>
        </p:grpSpPr>
        <p:sp>
          <p:nvSpPr>
            <p:cNvPr id="97295" name="AutoShape 15">
              <a:extLst>
                <a:ext uri="{FF2B5EF4-FFF2-40B4-BE49-F238E27FC236}">
                  <a16:creationId xmlns:a16="http://schemas.microsoft.com/office/drawing/2014/main" id="{0997C6B6-6E9A-4A71-826C-344BB08FF978}"/>
                </a:ext>
              </a:extLst>
            </p:cNvPr>
            <p:cNvSpPr>
              <a:spLocks noChangeArrowheads="1"/>
            </p:cNvSpPr>
            <p:nvPr/>
          </p:nvSpPr>
          <p:spPr bwMode="gray">
            <a:xfrm>
              <a:off x="301" y="2071"/>
              <a:ext cx="1484" cy="330"/>
            </a:xfrm>
            <a:prstGeom prst="roundRect">
              <a:avLst>
                <a:gd name="adj" fmla="val 16667"/>
              </a:avLst>
            </a:prstGeom>
            <a:solidFill>
              <a:schemeClr val="hlink"/>
            </a:solidFill>
            <a:ln w="38100" algn="ctr">
              <a:solidFill>
                <a:srgbClr val="FFFFFF">
                  <a:alpha val="70000"/>
                </a:srgbClr>
              </a:solidFill>
              <a:round/>
              <a:headEnd/>
              <a:tailEnd/>
            </a:ln>
            <a:effectLst/>
            <a:extLs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endParaRPr lang="vi-VN"/>
            </a:p>
          </p:txBody>
        </p:sp>
        <p:sp>
          <p:nvSpPr>
            <p:cNvPr id="97296" name="AutoShape 16">
              <a:extLst>
                <a:ext uri="{FF2B5EF4-FFF2-40B4-BE49-F238E27FC236}">
                  <a16:creationId xmlns:a16="http://schemas.microsoft.com/office/drawing/2014/main" id="{393135C5-87C0-4730-9C77-169CB4403017}"/>
                </a:ext>
              </a:extLst>
            </p:cNvPr>
            <p:cNvSpPr>
              <a:spLocks noChangeArrowheads="1"/>
            </p:cNvSpPr>
            <p:nvPr/>
          </p:nvSpPr>
          <p:spPr bwMode="gray">
            <a:xfrm>
              <a:off x="324" y="2091"/>
              <a:ext cx="1432" cy="134"/>
            </a:xfrm>
            <a:prstGeom prst="roundRect">
              <a:avLst>
                <a:gd name="adj" fmla="val 28356"/>
              </a:avLst>
            </a:prstGeom>
            <a:gradFill rotWithShape="1">
              <a:gsLst>
                <a:gs pos="0">
                  <a:srgbClr val="FFFFFF">
                    <a:alpha val="70000"/>
                  </a:srgbClr>
                </a:gs>
                <a:gs pos="100000">
                  <a:schemeClr val="hlink">
                    <a:alpha val="70000"/>
                  </a:scheme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7961" dir="13500000" algn="ctr" rotWithShape="0">
                      <a:srgbClr val="FFFFFF">
                        <a:gamma/>
                        <a:shade val="60000"/>
                        <a:invGamma/>
                      </a:srgbClr>
                    </a:outerShdw>
                  </a:effectLst>
                </a14:hiddenEffects>
              </a:ext>
            </a:extLst>
          </p:spPr>
          <p:txBody>
            <a:bodyPr wrap="none" anchor="ctr"/>
            <a:lstStyle/>
            <a:p>
              <a:endParaRPr lang="vi-VN"/>
            </a:p>
          </p:txBody>
        </p:sp>
      </p:grpSp>
      <p:sp>
        <p:nvSpPr>
          <p:cNvPr id="97297" name="Rectangle 17">
            <a:extLst>
              <a:ext uri="{FF2B5EF4-FFF2-40B4-BE49-F238E27FC236}">
                <a16:creationId xmlns:a16="http://schemas.microsoft.com/office/drawing/2014/main" id="{BA6FDADC-7671-4F17-BE8B-BFCDEF8DD929}"/>
              </a:ext>
            </a:extLst>
          </p:cNvPr>
          <p:cNvSpPr>
            <a:spLocks noChangeArrowheads="1"/>
          </p:cNvSpPr>
          <p:nvPr/>
        </p:nvSpPr>
        <p:spPr bwMode="black">
          <a:xfrm>
            <a:off x="1927970" y="2035618"/>
            <a:ext cx="1648583" cy="40011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p>
            <a:pPr algn="ctr"/>
            <a:r>
              <a:rPr lang="en-US" altLang="vi-VN" sz="2000" b="1" dirty="0">
                <a:solidFill>
                  <a:srgbClr val="FFFFFF"/>
                </a:solidFill>
              </a:rPr>
              <a:t>USB</a:t>
            </a:r>
          </a:p>
        </p:txBody>
      </p:sp>
      <p:sp>
        <p:nvSpPr>
          <p:cNvPr id="25" name="Hình chữ nhật: Góc Tròn 24">
            <a:extLst>
              <a:ext uri="{FF2B5EF4-FFF2-40B4-BE49-F238E27FC236}">
                <a16:creationId xmlns:a16="http://schemas.microsoft.com/office/drawing/2014/main" id="{424F26E3-342F-47FE-96B9-6EC8CC43F0AB}"/>
              </a:ext>
            </a:extLst>
          </p:cNvPr>
          <p:cNvSpPr/>
          <p:nvPr/>
        </p:nvSpPr>
        <p:spPr>
          <a:xfrm>
            <a:off x="7588100" y="6416670"/>
            <a:ext cx="1096244" cy="252690"/>
          </a:xfrm>
          <a:prstGeom prst="roundRect">
            <a:avLst/>
          </a:prstGeom>
          <a:solidFill>
            <a:srgbClr val="FAA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6" name="Hình ảnh 25">
            <a:extLst>
              <a:ext uri="{FF2B5EF4-FFF2-40B4-BE49-F238E27FC236}">
                <a16:creationId xmlns:a16="http://schemas.microsoft.com/office/drawing/2014/main" id="{AC92DB3E-268B-46CC-ACC2-1755ABF3C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368" y="5869306"/>
            <a:ext cx="1096244" cy="1094729"/>
          </a:xfrm>
          <a:prstGeom prst="rect">
            <a:avLst/>
          </a:prstGeom>
        </p:spPr>
      </p:pic>
      <p:pic>
        <p:nvPicPr>
          <p:cNvPr id="3" name="Hình ảnh 2">
            <a:extLst>
              <a:ext uri="{FF2B5EF4-FFF2-40B4-BE49-F238E27FC236}">
                <a16:creationId xmlns:a16="http://schemas.microsoft.com/office/drawing/2014/main" id="{35693559-3228-4C7F-8967-1C88F5FB704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32043" y1="55862" x2="50929" y2="45977"/>
                        <a14:foregroundMark x1="50929" y1="45977" x2="58978" y2="36782"/>
                        <a14:foregroundMark x1="27245" y1="57471" x2="40712" y2="50345"/>
                        <a14:foregroundMark x1="38545" y1="46437" x2="37461" y2="56782"/>
                        <a14:foregroundMark x1="41796" y1="49655" x2="40093" y2="58391"/>
                        <a14:foregroundMark x1="38545" y1="51264" x2="42879" y2="55172"/>
                        <a14:foregroundMark x1="40712" y1="52644" x2="32043" y2="56782"/>
                        <a14:foregroundMark x1="62229" y1="33563" x2="53096" y2="41609"/>
                      </a14:backgroundRemoval>
                    </a14:imgEffect>
                  </a14:imgLayer>
                </a14:imgProps>
              </a:ext>
              <a:ext uri="{28A0092B-C50C-407E-A947-70E740481C1C}">
                <a14:useLocalDpi xmlns:a14="http://schemas.microsoft.com/office/drawing/2010/main" val="0"/>
              </a:ext>
            </a:extLst>
          </a:blip>
          <a:srcRect/>
          <a:stretch/>
        </p:blipFill>
        <p:spPr>
          <a:xfrm>
            <a:off x="5114717" y="2586036"/>
            <a:ext cx="3323275" cy="2237810"/>
          </a:xfrm>
          <a:prstGeom prst="rect">
            <a:avLst/>
          </a:prstGeom>
          <a:effectLst>
            <a:outerShdw blurRad="50800" dist="38100" dir="2700000" algn="tl" rotWithShape="0">
              <a:prstClr val="black">
                <a:alpha val="40000"/>
              </a:prstClr>
            </a:outerShdw>
          </a:effectLst>
        </p:spPr>
      </p:pic>
      <p:pic>
        <p:nvPicPr>
          <p:cNvPr id="5" name="Hình ảnh 4">
            <a:extLst>
              <a:ext uri="{FF2B5EF4-FFF2-40B4-BE49-F238E27FC236}">
                <a16:creationId xmlns:a16="http://schemas.microsoft.com/office/drawing/2014/main" id="{2915618E-04A3-4486-8BDA-62462BDD45C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6167" r="91333">
                        <a14:foregroundMark x1="6333" y1="66000" x2="9833" y2="66000"/>
                        <a14:foregroundMark x1="32833" y1="59000" x2="57000" y2="46000"/>
                        <a14:foregroundMark x1="57000" y1="46000" x2="75000" y2="28500"/>
                        <a14:foregroundMark x1="75000" y1="28500" x2="91333" y2="36000"/>
                      </a14:backgroundRemoval>
                    </a14:imgEffect>
                  </a14:imgLayer>
                </a14:imgProps>
              </a:ext>
              <a:ext uri="{28A0092B-C50C-407E-A947-70E740481C1C}">
                <a14:useLocalDpi xmlns:a14="http://schemas.microsoft.com/office/drawing/2010/main" val="0"/>
              </a:ext>
            </a:extLst>
          </a:blip>
          <a:srcRect/>
          <a:stretch/>
        </p:blipFill>
        <p:spPr>
          <a:xfrm>
            <a:off x="1567510" y="2474483"/>
            <a:ext cx="2326339" cy="23263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5492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97293"/>
                                        </p:tgtEl>
                                        <p:attrNameLst>
                                          <p:attrName>style.visibility</p:attrName>
                                        </p:attrNameLst>
                                      </p:cBhvr>
                                      <p:to>
                                        <p:strVal val="visible"/>
                                      </p:to>
                                    </p:set>
                                    <p:animEffect transition="in" filter="strips(downLeft)">
                                      <p:cBhvr>
                                        <p:cTn id="7" dur="500"/>
                                        <p:tgtEl>
                                          <p:spTgt spid="97293"/>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97297"/>
                                        </p:tgtEl>
                                        <p:attrNameLst>
                                          <p:attrName>style.visibility</p:attrName>
                                        </p:attrNameLst>
                                      </p:cBhvr>
                                      <p:to>
                                        <p:strVal val="visible"/>
                                      </p:to>
                                    </p:set>
                                    <p:animEffect transition="in" filter="strips(downLeft)">
                                      <p:cBhvr>
                                        <p:cTn id="10" dur="500"/>
                                        <p:tgtEl>
                                          <p:spTgt spid="97297"/>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97287"/>
                                        </p:tgtEl>
                                        <p:attrNameLst>
                                          <p:attrName>style.visibility</p:attrName>
                                        </p:attrNameLst>
                                      </p:cBhvr>
                                      <p:to>
                                        <p:strVal val="visible"/>
                                      </p:to>
                                    </p:set>
                                    <p:animEffect transition="in" filter="strips(downLeft)">
                                      <p:cBhvr>
                                        <p:cTn id="13" dur="500"/>
                                        <p:tgtEl>
                                          <p:spTgt spid="97287"/>
                                        </p:tgtEl>
                                      </p:cBhvr>
                                    </p:animEffect>
                                  </p:childTnLst>
                                </p:cTn>
                              </p:par>
                              <p:par>
                                <p:cTn id="14" presetID="18" presetClass="entr" presetSubtype="12"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strips(downLeft)">
                                      <p:cBhvr>
                                        <p:cTn id="16" dur="500"/>
                                        <p:tgtEl>
                                          <p:spTgt spid="3"/>
                                        </p:tgtEl>
                                      </p:cBhvr>
                                    </p:animEffect>
                                  </p:childTnLst>
                                </p:cTn>
                              </p:par>
                              <p:par>
                                <p:cTn id="17" presetID="18" presetClass="entr" presetSubtype="12"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strips(downLef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7" grpId="0"/>
      <p:bldP spid="97293" grpId="0"/>
      <p:bldP spid="9729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84" name="Rectangle 28">
            <a:extLst>
              <a:ext uri="{FF2B5EF4-FFF2-40B4-BE49-F238E27FC236}">
                <a16:creationId xmlns:a16="http://schemas.microsoft.com/office/drawing/2014/main" id="{6C13E0F1-84DB-40A2-AAF3-EF38084568A5}"/>
              </a:ext>
            </a:extLst>
          </p:cNvPr>
          <p:cNvSpPr>
            <a:spLocks noChangeArrowheads="1"/>
          </p:cNvSpPr>
          <p:nvPr/>
        </p:nvSpPr>
        <p:spPr bwMode="ltGray">
          <a:xfrm>
            <a:off x="0" y="4924425"/>
            <a:ext cx="9144000" cy="876300"/>
          </a:xfrm>
          <a:prstGeom prst="rect">
            <a:avLst/>
          </a:prstGeom>
          <a:solidFill>
            <a:srgbClr val="000000">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96258" name="AutoShape 2">
            <a:extLst>
              <a:ext uri="{FF2B5EF4-FFF2-40B4-BE49-F238E27FC236}">
                <a16:creationId xmlns:a16="http://schemas.microsoft.com/office/drawing/2014/main" id="{129ED226-1383-4F4C-86C2-76565C4BEFC4}"/>
              </a:ext>
            </a:extLst>
          </p:cNvPr>
          <p:cNvSpPr>
            <a:spLocks noChangeArrowheads="1"/>
          </p:cNvSpPr>
          <p:nvPr/>
        </p:nvSpPr>
        <p:spPr bwMode="invGray">
          <a:xfrm rot="5400000">
            <a:off x="3513138" y="2724150"/>
            <a:ext cx="2224087" cy="715963"/>
          </a:xfrm>
          <a:prstGeom prst="triangle">
            <a:avLst>
              <a:gd name="adj" fmla="val 50000"/>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96274" name="Rectangle 18">
            <a:extLst>
              <a:ext uri="{FF2B5EF4-FFF2-40B4-BE49-F238E27FC236}">
                <a16:creationId xmlns:a16="http://schemas.microsoft.com/office/drawing/2014/main" id="{C1ABB368-C277-46A9-B9FB-7A655973FE6D}"/>
              </a:ext>
            </a:extLst>
          </p:cNvPr>
          <p:cNvSpPr>
            <a:spLocks noGrp="1" noChangeArrowheads="1"/>
          </p:cNvSpPr>
          <p:nvPr>
            <p:ph type="title"/>
          </p:nvPr>
        </p:nvSpPr>
        <p:spPr/>
        <p:txBody>
          <a:bodyPr/>
          <a:lstStyle/>
          <a:p>
            <a:r>
              <a:rPr lang="en-US" altLang="vi-VN" dirty="0"/>
              <a:t>5. Input Devices</a:t>
            </a:r>
          </a:p>
        </p:txBody>
      </p:sp>
      <p:sp>
        <p:nvSpPr>
          <p:cNvPr id="96278" name="AutoShape 22">
            <a:extLst>
              <a:ext uri="{FF2B5EF4-FFF2-40B4-BE49-F238E27FC236}">
                <a16:creationId xmlns:a16="http://schemas.microsoft.com/office/drawing/2014/main" id="{D3DDF04D-2B4A-49B3-A6F5-0DB79FC3578E}"/>
              </a:ext>
            </a:extLst>
          </p:cNvPr>
          <p:cNvSpPr>
            <a:spLocks noChangeArrowheads="1"/>
          </p:cNvSpPr>
          <p:nvPr/>
        </p:nvSpPr>
        <p:spPr bwMode="gray">
          <a:xfrm>
            <a:off x="5106314" y="1536576"/>
            <a:ext cx="3858174" cy="2972544"/>
          </a:xfrm>
          <a:prstGeom prst="flowChartAlternateProcess">
            <a:avLst/>
          </a:prstGeom>
          <a:gradFill rotWithShape="1">
            <a:gsLst>
              <a:gs pos="0">
                <a:srgbClr val="FFFFFF">
                  <a:gamma/>
                  <a:shade val="89020"/>
                  <a:invGamma/>
                </a:srgbClr>
              </a:gs>
              <a:gs pos="50000">
                <a:srgbClr val="FFFFFF"/>
              </a:gs>
              <a:gs pos="100000">
                <a:srgbClr val="FFFFFF">
                  <a:gamma/>
                  <a:shade val="89020"/>
                  <a:invGamma/>
                </a:srgbClr>
              </a:gs>
            </a:gsLst>
            <a:lin ang="5400000" scaled="1"/>
          </a:gradFill>
          <a:ln>
            <a:noFill/>
          </a:ln>
          <a:effectLst>
            <a:prstShdw prst="shdw17" dist="17961" dir="2700000">
              <a:srgbClr val="FFFFFF">
                <a:gamma/>
                <a:shade val="60000"/>
                <a:invGamma/>
              </a:srgbClr>
            </a:prst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p>
            <a:endParaRPr lang="vi-VN"/>
          </a:p>
        </p:txBody>
      </p:sp>
      <p:sp>
        <p:nvSpPr>
          <p:cNvPr id="29" name="Hình chữ nhật: Góc Tròn 28">
            <a:extLst>
              <a:ext uri="{FF2B5EF4-FFF2-40B4-BE49-F238E27FC236}">
                <a16:creationId xmlns:a16="http://schemas.microsoft.com/office/drawing/2014/main" id="{C0CEA22D-3E63-4B9C-BBB7-1BBC6DBE39EA}"/>
              </a:ext>
            </a:extLst>
          </p:cNvPr>
          <p:cNvSpPr/>
          <p:nvPr/>
        </p:nvSpPr>
        <p:spPr>
          <a:xfrm>
            <a:off x="7588100" y="6416670"/>
            <a:ext cx="1096244" cy="252690"/>
          </a:xfrm>
          <a:prstGeom prst="roundRect">
            <a:avLst/>
          </a:prstGeom>
          <a:solidFill>
            <a:srgbClr val="FAA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0" name="Hình ảnh 29">
            <a:extLst>
              <a:ext uri="{FF2B5EF4-FFF2-40B4-BE49-F238E27FC236}">
                <a16:creationId xmlns:a16="http://schemas.microsoft.com/office/drawing/2014/main" id="{37CBBC01-1EB2-45CF-82C7-364C77644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5869306"/>
            <a:ext cx="1096244" cy="1094729"/>
          </a:xfrm>
          <a:prstGeom prst="rect">
            <a:avLst/>
          </a:prstGeom>
        </p:spPr>
      </p:pic>
      <p:grpSp>
        <p:nvGrpSpPr>
          <p:cNvPr id="36" name="Group 8">
            <a:extLst>
              <a:ext uri="{FF2B5EF4-FFF2-40B4-BE49-F238E27FC236}">
                <a16:creationId xmlns:a16="http://schemas.microsoft.com/office/drawing/2014/main" id="{16A94A79-D9EA-4E10-B03F-A7C89878D94E}"/>
              </a:ext>
            </a:extLst>
          </p:cNvPr>
          <p:cNvGrpSpPr>
            <a:grpSpLocks/>
          </p:cNvGrpSpPr>
          <p:nvPr/>
        </p:nvGrpSpPr>
        <p:grpSpPr bwMode="auto">
          <a:xfrm>
            <a:off x="5253587" y="5015259"/>
            <a:ext cx="3657600" cy="688975"/>
            <a:chOff x="720" y="1392"/>
            <a:chExt cx="4058" cy="480"/>
          </a:xfrm>
        </p:grpSpPr>
        <p:sp>
          <p:nvSpPr>
            <p:cNvPr id="37" name="AutoShape 9">
              <a:extLst>
                <a:ext uri="{FF2B5EF4-FFF2-40B4-BE49-F238E27FC236}">
                  <a16:creationId xmlns:a16="http://schemas.microsoft.com/office/drawing/2014/main" id="{5084A36A-ADC4-4D72-A6DB-654F10CEE762}"/>
                </a:ext>
              </a:extLst>
            </p:cNvPr>
            <p:cNvSpPr>
              <a:spLocks noChangeArrowheads="1"/>
            </p:cNvSpPr>
            <p:nvPr/>
          </p:nvSpPr>
          <p:spPr bwMode="gray">
            <a:xfrm>
              <a:off x="720" y="1392"/>
              <a:ext cx="4058" cy="480"/>
            </a:xfrm>
            <a:prstGeom prst="roundRect">
              <a:avLst>
                <a:gd name="adj" fmla="val 17509"/>
              </a:avLst>
            </a:prstGeom>
            <a:gradFill rotWithShape="1">
              <a:gsLst>
                <a:gs pos="0">
                  <a:schemeClr val="hlink"/>
                </a:gs>
                <a:gs pos="50000">
                  <a:schemeClr val="hlink">
                    <a:gamma/>
                    <a:shade val="92157"/>
                    <a:invGamma/>
                  </a:schemeClr>
                </a:gs>
                <a:gs pos="100000">
                  <a:schemeClr val="hlink"/>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nvGrpSpPr>
            <p:cNvPr id="38" name="Group 10">
              <a:extLst>
                <a:ext uri="{FF2B5EF4-FFF2-40B4-BE49-F238E27FC236}">
                  <a16:creationId xmlns:a16="http://schemas.microsoft.com/office/drawing/2014/main" id="{EE65F3FF-BBCB-42E9-9323-7F6BE3F15197}"/>
                </a:ext>
              </a:extLst>
            </p:cNvPr>
            <p:cNvGrpSpPr>
              <a:grpSpLocks/>
            </p:cNvGrpSpPr>
            <p:nvPr/>
          </p:nvGrpSpPr>
          <p:grpSpPr bwMode="auto">
            <a:xfrm>
              <a:off x="730" y="1407"/>
              <a:ext cx="4043" cy="444"/>
              <a:chOff x="744" y="1407"/>
              <a:chExt cx="3988" cy="444"/>
            </a:xfrm>
          </p:grpSpPr>
          <p:sp>
            <p:nvSpPr>
              <p:cNvPr id="39" name="AutoShape 11">
                <a:extLst>
                  <a:ext uri="{FF2B5EF4-FFF2-40B4-BE49-F238E27FC236}">
                    <a16:creationId xmlns:a16="http://schemas.microsoft.com/office/drawing/2014/main" id="{4D4FAE67-BB04-4131-B6E6-43137B535DC6}"/>
                  </a:ext>
                </a:extLst>
              </p:cNvPr>
              <p:cNvSpPr>
                <a:spLocks noChangeArrowheads="1"/>
              </p:cNvSpPr>
              <p:nvPr/>
            </p:nvSpPr>
            <p:spPr bwMode="gray">
              <a:xfrm>
                <a:off x="744" y="1736"/>
                <a:ext cx="3988" cy="115"/>
              </a:xfrm>
              <a:prstGeom prst="roundRect">
                <a:avLst>
                  <a:gd name="adj" fmla="val 50000"/>
                </a:avLst>
              </a:prstGeom>
              <a:gradFill rotWithShape="1">
                <a:gsLst>
                  <a:gs pos="0">
                    <a:schemeClr val="hlink">
                      <a:alpha val="0"/>
                    </a:schemeClr>
                  </a:gs>
                  <a:gs pos="100000">
                    <a:schemeClr val="hlink">
                      <a:gamma/>
                      <a:tint val="0"/>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40" name="AutoShape 12">
                <a:extLst>
                  <a:ext uri="{FF2B5EF4-FFF2-40B4-BE49-F238E27FC236}">
                    <a16:creationId xmlns:a16="http://schemas.microsoft.com/office/drawing/2014/main" id="{1237E4E8-80B6-46CB-85EC-28A4938D6EFE}"/>
                  </a:ext>
                </a:extLst>
              </p:cNvPr>
              <p:cNvSpPr>
                <a:spLocks noChangeArrowheads="1"/>
              </p:cNvSpPr>
              <p:nvPr/>
            </p:nvSpPr>
            <p:spPr bwMode="gray">
              <a:xfrm>
                <a:off x="744" y="1407"/>
                <a:ext cx="3988" cy="115"/>
              </a:xfrm>
              <a:prstGeom prst="roundRect">
                <a:avLst>
                  <a:gd name="adj" fmla="val 50000"/>
                </a:avLst>
              </a:prstGeom>
              <a:gradFill rotWithShape="1">
                <a:gsLst>
                  <a:gs pos="0">
                    <a:schemeClr val="hlink">
                      <a:gamma/>
                      <a:tint val="25490"/>
                      <a:invGamma/>
                    </a:schemeClr>
                  </a:gs>
                  <a:gs pos="100000">
                    <a:schemeClr val="hlink">
                      <a:alpha val="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grpSp>
      <p:grpSp>
        <p:nvGrpSpPr>
          <p:cNvPr id="41" name="Group 13">
            <a:extLst>
              <a:ext uri="{FF2B5EF4-FFF2-40B4-BE49-F238E27FC236}">
                <a16:creationId xmlns:a16="http://schemas.microsoft.com/office/drawing/2014/main" id="{A170DFA2-4B5C-4697-840C-6BF3E592666D}"/>
              </a:ext>
            </a:extLst>
          </p:cNvPr>
          <p:cNvGrpSpPr>
            <a:grpSpLocks/>
          </p:cNvGrpSpPr>
          <p:nvPr/>
        </p:nvGrpSpPr>
        <p:grpSpPr bwMode="auto">
          <a:xfrm>
            <a:off x="230104" y="5002756"/>
            <a:ext cx="3657600" cy="688975"/>
            <a:chOff x="720" y="1392"/>
            <a:chExt cx="4058" cy="480"/>
          </a:xfrm>
        </p:grpSpPr>
        <p:sp>
          <p:nvSpPr>
            <p:cNvPr id="42" name="AutoShape 14">
              <a:extLst>
                <a:ext uri="{FF2B5EF4-FFF2-40B4-BE49-F238E27FC236}">
                  <a16:creationId xmlns:a16="http://schemas.microsoft.com/office/drawing/2014/main" id="{C19D2BB8-36FD-4B9A-B520-56BDF91C7EB3}"/>
                </a:ext>
              </a:extLst>
            </p:cNvPr>
            <p:cNvSpPr>
              <a:spLocks noChangeArrowheads="1"/>
            </p:cNvSpPr>
            <p:nvPr/>
          </p:nvSpPr>
          <p:spPr bwMode="gray">
            <a:xfrm>
              <a:off x="720" y="1392"/>
              <a:ext cx="4058" cy="480"/>
            </a:xfrm>
            <a:prstGeom prst="roundRect">
              <a:avLst>
                <a:gd name="adj" fmla="val 17509"/>
              </a:avLst>
            </a:prstGeom>
            <a:gradFill rotWithShape="1">
              <a:gsLst>
                <a:gs pos="0">
                  <a:schemeClr val="folHlink"/>
                </a:gs>
                <a:gs pos="50000">
                  <a:schemeClr val="folHlink">
                    <a:gamma/>
                    <a:shade val="92157"/>
                    <a:invGamma/>
                  </a:schemeClr>
                </a:gs>
                <a:gs pos="100000">
                  <a:schemeClr val="folHlink"/>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nvGrpSpPr>
            <p:cNvPr id="43" name="Group 15">
              <a:extLst>
                <a:ext uri="{FF2B5EF4-FFF2-40B4-BE49-F238E27FC236}">
                  <a16:creationId xmlns:a16="http://schemas.microsoft.com/office/drawing/2014/main" id="{AFCE852B-8E1D-4041-94D4-7B376CE5C58C}"/>
                </a:ext>
              </a:extLst>
            </p:cNvPr>
            <p:cNvGrpSpPr>
              <a:grpSpLocks/>
            </p:cNvGrpSpPr>
            <p:nvPr/>
          </p:nvGrpSpPr>
          <p:grpSpPr bwMode="auto">
            <a:xfrm>
              <a:off x="730" y="1407"/>
              <a:ext cx="4043" cy="444"/>
              <a:chOff x="744" y="1407"/>
              <a:chExt cx="3988" cy="444"/>
            </a:xfrm>
          </p:grpSpPr>
          <p:sp>
            <p:nvSpPr>
              <p:cNvPr id="44" name="AutoShape 16">
                <a:extLst>
                  <a:ext uri="{FF2B5EF4-FFF2-40B4-BE49-F238E27FC236}">
                    <a16:creationId xmlns:a16="http://schemas.microsoft.com/office/drawing/2014/main" id="{06D050F7-482A-4125-84BB-530F6B4CEAEB}"/>
                  </a:ext>
                </a:extLst>
              </p:cNvPr>
              <p:cNvSpPr>
                <a:spLocks noChangeArrowheads="1"/>
              </p:cNvSpPr>
              <p:nvPr/>
            </p:nvSpPr>
            <p:spPr bwMode="gray">
              <a:xfrm>
                <a:off x="744" y="1736"/>
                <a:ext cx="3988" cy="115"/>
              </a:xfrm>
              <a:prstGeom prst="roundRect">
                <a:avLst>
                  <a:gd name="adj" fmla="val 50000"/>
                </a:avLst>
              </a:prstGeom>
              <a:gradFill rotWithShape="1">
                <a:gsLst>
                  <a:gs pos="0">
                    <a:schemeClr val="folHlink">
                      <a:alpha val="0"/>
                    </a:schemeClr>
                  </a:gs>
                  <a:gs pos="100000">
                    <a:schemeClr val="folHlink">
                      <a:gamma/>
                      <a:tint val="0"/>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45" name="AutoShape 17">
                <a:extLst>
                  <a:ext uri="{FF2B5EF4-FFF2-40B4-BE49-F238E27FC236}">
                    <a16:creationId xmlns:a16="http://schemas.microsoft.com/office/drawing/2014/main" id="{987D9F2E-91AE-4026-ADE5-22BFB114CF7B}"/>
                  </a:ext>
                </a:extLst>
              </p:cNvPr>
              <p:cNvSpPr>
                <a:spLocks noChangeArrowheads="1"/>
              </p:cNvSpPr>
              <p:nvPr/>
            </p:nvSpPr>
            <p:spPr bwMode="gray">
              <a:xfrm>
                <a:off x="744" y="1407"/>
                <a:ext cx="3988" cy="115"/>
              </a:xfrm>
              <a:prstGeom prst="roundRect">
                <a:avLst>
                  <a:gd name="adj" fmla="val 50000"/>
                </a:avLst>
              </a:prstGeom>
              <a:gradFill rotWithShape="1">
                <a:gsLst>
                  <a:gs pos="0">
                    <a:schemeClr val="folHlink">
                      <a:gamma/>
                      <a:tint val="22353"/>
                      <a:invGamma/>
                    </a:schemeClr>
                  </a:gs>
                  <a:gs pos="100000">
                    <a:schemeClr val="folHlink">
                      <a:alpha val="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grpSp>
      <p:sp>
        <p:nvSpPr>
          <p:cNvPr id="47" name="Text Box 20">
            <a:extLst>
              <a:ext uri="{FF2B5EF4-FFF2-40B4-BE49-F238E27FC236}">
                <a16:creationId xmlns:a16="http://schemas.microsoft.com/office/drawing/2014/main" id="{064E14AB-AA9E-4D4F-8D1F-FF48028100CB}"/>
              </a:ext>
            </a:extLst>
          </p:cNvPr>
          <p:cNvSpPr txBox="1">
            <a:spLocks noChangeArrowheads="1"/>
          </p:cNvSpPr>
          <p:nvPr/>
        </p:nvSpPr>
        <p:spPr bwMode="white">
          <a:xfrm>
            <a:off x="6026700" y="5093047"/>
            <a:ext cx="2370137" cy="4572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pPr>
            <a:r>
              <a:rPr lang="en-US" altLang="vi-VN" sz="2400" b="1" dirty="0">
                <a:solidFill>
                  <a:srgbClr val="FFFFFF"/>
                </a:solidFill>
              </a:rPr>
              <a:t>Mouse</a:t>
            </a:r>
          </a:p>
        </p:txBody>
      </p:sp>
      <p:sp>
        <p:nvSpPr>
          <p:cNvPr id="48" name="Text Box 21">
            <a:extLst>
              <a:ext uri="{FF2B5EF4-FFF2-40B4-BE49-F238E27FC236}">
                <a16:creationId xmlns:a16="http://schemas.microsoft.com/office/drawing/2014/main" id="{950A6637-5CEB-4CA4-A620-8186371FCD05}"/>
              </a:ext>
            </a:extLst>
          </p:cNvPr>
          <p:cNvSpPr txBox="1">
            <a:spLocks noChangeArrowheads="1"/>
          </p:cNvSpPr>
          <p:nvPr/>
        </p:nvSpPr>
        <p:spPr bwMode="white">
          <a:xfrm>
            <a:off x="1004804" y="5078956"/>
            <a:ext cx="2370138" cy="4572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pPr>
            <a:r>
              <a:rPr lang="en-US" altLang="vi-VN" sz="2400" b="1" dirty="0">
                <a:solidFill>
                  <a:srgbClr val="FFFFFF"/>
                </a:solidFill>
              </a:rPr>
              <a:t>Keyboard</a:t>
            </a:r>
          </a:p>
        </p:txBody>
      </p:sp>
      <p:pic>
        <p:nvPicPr>
          <p:cNvPr id="50" name="Picture 25" descr="1">
            <a:extLst>
              <a:ext uri="{FF2B5EF4-FFF2-40B4-BE49-F238E27FC236}">
                <a16:creationId xmlns:a16="http://schemas.microsoft.com/office/drawing/2014/main" id="{29156B38-F029-4E7E-8633-092A9C443E01}"/>
              </a:ext>
            </a:extLst>
          </p:cNvPr>
          <p:cNvPicPr>
            <a:picLocks noChangeAspect="1" noChangeArrowheads="1"/>
          </p:cNvPicPr>
          <p:nvPr/>
        </p:nvPicPr>
        <p:blipFill>
          <a:blip r:embed="rId3">
            <a:lum bright="-6000" contrast="24000"/>
            <a:extLst>
              <a:ext uri="{28A0092B-C50C-407E-A947-70E740481C1C}">
                <a14:useLocalDpi xmlns:a14="http://schemas.microsoft.com/office/drawing/2010/main" val="0"/>
              </a:ext>
            </a:extLst>
          </a:blip>
          <a:srcRect l="42606" t="64474" r="19473"/>
          <a:stretch>
            <a:fillRect/>
          </a:stretch>
        </p:blipFill>
        <p:spPr bwMode="auto">
          <a:xfrm>
            <a:off x="5442500" y="5070822"/>
            <a:ext cx="576262" cy="69056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6" descr="1">
            <a:extLst>
              <a:ext uri="{FF2B5EF4-FFF2-40B4-BE49-F238E27FC236}">
                <a16:creationId xmlns:a16="http://schemas.microsoft.com/office/drawing/2014/main" id="{9D4AE6C8-E656-4499-9A44-5279BAA1E2D7}"/>
              </a:ext>
            </a:extLst>
          </p:cNvPr>
          <p:cNvPicPr>
            <a:picLocks noChangeAspect="1" noChangeArrowheads="1"/>
          </p:cNvPicPr>
          <p:nvPr/>
        </p:nvPicPr>
        <p:blipFill>
          <a:blip r:embed="rId3">
            <a:lum bright="-6000" contrast="24000"/>
            <a:extLst>
              <a:ext uri="{28A0092B-C50C-407E-A947-70E740481C1C}">
                <a14:useLocalDpi xmlns:a14="http://schemas.microsoft.com/office/drawing/2010/main" val="0"/>
              </a:ext>
            </a:extLst>
          </a:blip>
          <a:srcRect l="42606" t="64474" r="19473"/>
          <a:stretch>
            <a:fillRect/>
          </a:stretch>
        </p:blipFill>
        <p:spPr bwMode="auto">
          <a:xfrm>
            <a:off x="217404" y="5067844"/>
            <a:ext cx="576263" cy="690562"/>
          </a:xfrm>
          <a:prstGeom prst="rect">
            <a:avLst/>
          </a:prstGeom>
          <a:noFill/>
          <a:extLst>
            <a:ext uri="{909E8E84-426E-40DD-AFC4-6F175D3DCCD1}">
              <a14:hiddenFill xmlns:a14="http://schemas.microsoft.com/office/drawing/2010/main">
                <a:solidFill>
                  <a:srgbClr val="FFFFFF"/>
                </a:solidFill>
              </a14:hiddenFill>
            </a:ext>
          </a:extLst>
        </p:spPr>
      </p:pic>
      <p:sp>
        <p:nvSpPr>
          <p:cNvPr id="52" name="AutoShape 2">
            <a:extLst>
              <a:ext uri="{FF2B5EF4-FFF2-40B4-BE49-F238E27FC236}">
                <a16:creationId xmlns:a16="http://schemas.microsoft.com/office/drawing/2014/main" id="{CCC067A3-997B-4B6E-A58D-6FAC4EA1CC42}"/>
              </a:ext>
            </a:extLst>
          </p:cNvPr>
          <p:cNvSpPr>
            <a:spLocks noChangeArrowheads="1"/>
          </p:cNvSpPr>
          <p:nvPr/>
        </p:nvSpPr>
        <p:spPr bwMode="invGray">
          <a:xfrm rot="16200000">
            <a:off x="3385890" y="2742902"/>
            <a:ext cx="2224087" cy="715963"/>
          </a:xfrm>
          <a:prstGeom prst="triangle">
            <a:avLst>
              <a:gd name="adj" fmla="val 50000"/>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53" name="AutoShape 22">
            <a:extLst>
              <a:ext uri="{FF2B5EF4-FFF2-40B4-BE49-F238E27FC236}">
                <a16:creationId xmlns:a16="http://schemas.microsoft.com/office/drawing/2014/main" id="{870EBBE9-6B15-4F8A-9213-5554343B464B}"/>
              </a:ext>
            </a:extLst>
          </p:cNvPr>
          <p:cNvSpPr>
            <a:spLocks noChangeArrowheads="1"/>
          </p:cNvSpPr>
          <p:nvPr/>
        </p:nvSpPr>
        <p:spPr bwMode="gray">
          <a:xfrm>
            <a:off x="179512" y="1536576"/>
            <a:ext cx="3858174" cy="2972544"/>
          </a:xfrm>
          <a:prstGeom prst="flowChartAlternateProcess">
            <a:avLst/>
          </a:prstGeom>
          <a:gradFill rotWithShape="1">
            <a:gsLst>
              <a:gs pos="0">
                <a:srgbClr val="FFFFFF">
                  <a:gamma/>
                  <a:shade val="89020"/>
                  <a:invGamma/>
                </a:srgbClr>
              </a:gs>
              <a:gs pos="50000">
                <a:srgbClr val="FFFFFF"/>
              </a:gs>
              <a:gs pos="100000">
                <a:srgbClr val="FFFFFF">
                  <a:gamma/>
                  <a:shade val="89020"/>
                  <a:invGamma/>
                </a:srgbClr>
              </a:gs>
            </a:gsLst>
            <a:lin ang="5400000" scaled="1"/>
          </a:gradFill>
          <a:ln>
            <a:noFill/>
          </a:ln>
          <a:effectLst>
            <a:prstShdw prst="shdw17" dist="17961" dir="2700000">
              <a:srgbClr val="FFFFFF">
                <a:gamma/>
                <a:shade val="60000"/>
                <a:invGamma/>
              </a:srgbClr>
            </a:prst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p>
            <a:endParaRPr lang="vi-VN"/>
          </a:p>
        </p:txBody>
      </p:sp>
      <p:pic>
        <p:nvPicPr>
          <p:cNvPr id="3" name="Hình ảnh 2">
            <a:extLst>
              <a:ext uri="{FF2B5EF4-FFF2-40B4-BE49-F238E27FC236}">
                <a16:creationId xmlns:a16="http://schemas.microsoft.com/office/drawing/2014/main" id="{DA01FB0E-2F91-463D-8362-35D711A3A93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5750" r="95375">
                        <a14:foregroundMark x1="5750" y1="38750" x2="8000" y2="53625"/>
                        <a14:foregroundMark x1="94375" y1="37625" x2="95375" y2="52375"/>
                        <a14:foregroundMark x1="95375" y1="52375" x2="90000" y2="64250"/>
                        <a14:foregroundMark x1="90000" y1="64250" x2="89500" y2="64250"/>
                      </a14:backgroundRemoval>
                    </a14:imgEffect>
                  </a14:imgLayer>
                </a14:imgProps>
              </a:ext>
              <a:ext uri="{28A0092B-C50C-407E-A947-70E740481C1C}">
                <a14:useLocalDpi xmlns:a14="http://schemas.microsoft.com/office/drawing/2010/main" val="0"/>
              </a:ext>
            </a:extLst>
          </a:blip>
          <a:stretch>
            <a:fillRect/>
          </a:stretch>
        </p:blipFill>
        <p:spPr>
          <a:xfrm>
            <a:off x="211531" y="1190249"/>
            <a:ext cx="3712397" cy="3712397"/>
          </a:xfrm>
          <a:prstGeom prst="rect">
            <a:avLst/>
          </a:prstGeom>
        </p:spPr>
      </p:pic>
      <p:pic>
        <p:nvPicPr>
          <p:cNvPr id="5" name="Hình ảnh 4">
            <a:extLst>
              <a:ext uri="{FF2B5EF4-FFF2-40B4-BE49-F238E27FC236}">
                <a16:creationId xmlns:a16="http://schemas.microsoft.com/office/drawing/2014/main" id="{A120B9B7-2F9C-41FA-8537-37E8C234E10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7000" b="92000" l="7000" r="96000">
                        <a14:foregroundMark x1="7333" y1="27333" x2="18000" y2="31000"/>
                        <a14:foregroundMark x1="44667" y1="8667" x2="44667" y2="8667"/>
                        <a14:foregroundMark x1="17667" y1="11667" x2="19667" y2="13333"/>
                        <a14:foregroundMark x1="16333" y1="9667" x2="16333" y2="10333"/>
                        <a14:foregroundMark x1="16333" y1="8667" x2="16333" y2="8667"/>
                        <a14:foregroundMark x1="16333" y1="7333" x2="16333" y2="7333"/>
                        <a14:foregroundMark x1="93000" y1="72667" x2="82000" y2="81667"/>
                        <a14:foregroundMark x1="71667" y1="92000" x2="77333" y2="90667"/>
                        <a14:foregroundMark x1="96000" y1="72333" x2="96000" y2="72333"/>
                      </a14:backgroundRemoval>
                    </a14:imgEffect>
                  </a14:imgLayer>
                </a14:imgProps>
              </a:ext>
              <a:ext uri="{28A0092B-C50C-407E-A947-70E740481C1C}">
                <a14:useLocalDpi xmlns:a14="http://schemas.microsoft.com/office/drawing/2010/main" val="0"/>
              </a:ext>
            </a:extLst>
          </a:blip>
          <a:stretch>
            <a:fillRect/>
          </a:stretch>
        </p:blipFill>
        <p:spPr>
          <a:xfrm>
            <a:off x="5606651" y="1594098"/>
            <a:ext cx="2857500" cy="2857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6274"/>
                                        </p:tgtEl>
                                        <p:attrNameLst>
                                          <p:attrName>style.visibility</p:attrName>
                                        </p:attrNameLst>
                                      </p:cBhvr>
                                      <p:to>
                                        <p:strVal val="visible"/>
                                      </p:to>
                                    </p:set>
                                    <p:anim calcmode="lin" valueType="num">
                                      <p:cBhvr>
                                        <p:cTn id="7" dur="500" fill="hold"/>
                                        <p:tgtEl>
                                          <p:spTgt spid="96274"/>
                                        </p:tgtEl>
                                        <p:attrNameLst>
                                          <p:attrName>ppt_w</p:attrName>
                                        </p:attrNameLst>
                                      </p:cBhvr>
                                      <p:tavLst>
                                        <p:tav tm="0">
                                          <p:val>
                                            <p:fltVal val="0"/>
                                          </p:val>
                                        </p:tav>
                                        <p:tav tm="100000">
                                          <p:val>
                                            <p:strVal val="#ppt_w"/>
                                          </p:val>
                                        </p:tav>
                                      </p:tavLst>
                                    </p:anim>
                                    <p:anim calcmode="lin" valueType="num">
                                      <p:cBhvr>
                                        <p:cTn id="8" dur="500" fill="hold"/>
                                        <p:tgtEl>
                                          <p:spTgt spid="96274"/>
                                        </p:tgtEl>
                                        <p:attrNameLst>
                                          <p:attrName>ppt_h</p:attrName>
                                        </p:attrNameLst>
                                      </p:cBhvr>
                                      <p:tavLst>
                                        <p:tav tm="0">
                                          <p:val>
                                            <p:fltVal val="0"/>
                                          </p:val>
                                        </p:tav>
                                        <p:tav tm="100000">
                                          <p:val>
                                            <p:strVal val="#ppt_h"/>
                                          </p:val>
                                        </p:tav>
                                      </p:tavLst>
                                    </p:anim>
                                    <p:animEffect transition="in" filter="fade">
                                      <p:cBhvr>
                                        <p:cTn id="9" dur="500"/>
                                        <p:tgtEl>
                                          <p:spTgt spid="96274"/>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 calcmode="lin" valueType="num">
                                      <p:cBhvr>
                                        <p:cTn id="22" dur="500" fill="hold"/>
                                        <p:tgtEl>
                                          <p:spTgt spid="47"/>
                                        </p:tgtEl>
                                        <p:attrNameLst>
                                          <p:attrName>ppt_w</p:attrName>
                                        </p:attrNameLst>
                                      </p:cBhvr>
                                      <p:tavLst>
                                        <p:tav tm="0">
                                          <p:val>
                                            <p:fltVal val="0"/>
                                          </p:val>
                                        </p:tav>
                                        <p:tav tm="100000">
                                          <p:val>
                                            <p:strVal val="#ppt_w"/>
                                          </p:val>
                                        </p:tav>
                                      </p:tavLst>
                                    </p:anim>
                                    <p:anim calcmode="lin" valueType="num">
                                      <p:cBhvr>
                                        <p:cTn id="23" dur="500" fill="hold"/>
                                        <p:tgtEl>
                                          <p:spTgt spid="47"/>
                                        </p:tgtEl>
                                        <p:attrNameLst>
                                          <p:attrName>ppt_h</p:attrName>
                                        </p:attrNameLst>
                                      </p:cBhvr>
                                      <p:tavLst>
                                        <p:tav tm="0">
                                          <p:val>
                                            <p:fltVal val="0"/>
                                          </p:val>
                                        </p:tav>
                                        <p:tav tm="100000">
                                          <p:val>
                                            <p:strVal val="#ppt_h"/>
                                          </p:val>
                                        </p:tav>
                                      </p:tavLst>
                                    </p:anim>
                                    <p:animEffect transition="in" filter="fade">
                                      <p:cBhvr>
                                        <p:cTn id="24" dur="500"/>
                                        <p:tgtEl>
                                          <p:spTgt spid="4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p:cTn id="27" dur="500" fill="hold"/>
                                        <p:tgtEl>
                                          <p:spTgt spid="48"/>
                                        </p:tgtEl>
                                        <p:attrNameLst>
                                          <p:attrName>ppt_w</p:attrName>
                                        </p:attrNameLst>
                                      </p:cBhvr>
                                      <p:tavLst>
                                        <p:tav tm="0">
                                          <p:val>
                                            <p:fltVal val="0"/>
                                          </p:val>
                                        </p:tav>
                                        <p:tav tm="100000">
                                          <p:val>
                                            <p:strVal val="#ppt_w"/>
                                          </p:val>
                                        </p:tav>
                                      </p:tavLst>
                                    </p:anim>
                                    <p:anim calcmode="lin" valueType="num">
                                      <p:cBhvr>
                                        <p:cTn id="28" dur="500" fill="hold"/>
                                        <p:tgtEl>
                                          <p:spTgt spid="48"/>
                                        </p:tgtEl>
                                        <p:attrNameLst>
                                          <p:attrName>ppt_h</p:attrName>
                                        </p:attrNameLst>
                                      </p:cBhvr>
                                      <p:tavLst>
                                        <p:tav tm="0">
                                          <p:val>
                                            <p:fltVal val="0"/>
                                          </p:val>
                                        </p:tav>
                                        <p:tav tm="100000">
                                          <p:val>
                                            <p:strVal val="#ppt_h"/>
                                          </p:val>
                                        </p:tav>
                                      </p:tavLst>
                                    </p:anim>
                                    <p:animEffect transition="in" filter="fade">
                                      <p:cBhvr>
                                        <p:cTn id="2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74" grpId="0"/>
      <p:bldP spid="47" grpId="0"/>
      <p:bldP spid="4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84" name="Rectangle 28">
            <a:extLst>
              <a:ext uri="{FF2B5EF4-FFF2-40B4-BE49-F238E27FC236}">
                <a16:creationId xmlns:a16="http://schemas.microsoft.com/office/drawing/2014/main" id="{6C13E0F1-84DB-40A2-AAF3-EF38084568A5}"/>
              </a:ext>
            </a:extLst>
          </p:cNvPr>
          <p:cNvSpPr>
            <a:spLocks noChangeArrowheads="1"/>
          </p:cNvSpPr>
          <p:nvPr/>
        </p:nvSpPr>
        <p:spPr bwMode="ltGray">
          <a:xfrm>
            <a:off x="0" y="4924425"/>
            <a:ext cx="9144000" cy="876300"/>
          </a:xfrm>
          <a:prstGeom prst="rect">
            <a:avLst/>
          </a:prstGeom>
          <a:solidFill>
            <a:srgbClr val="000000">
              <a:alpha val="3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96258" name="AutoShape 2">
            <a:extLst>
              <a:ext uri="{FF2B5EF4-FFF2-40B4-BE49-F238E27FC236}">
                <a16:creationId xmlns:a16="http://schemas.microsoft.com/office/drawing/2014/main" id="{129ED226-1383-4F4C-86C2-76565C4BEFC4}"/>
              </a:ext>
            </a:extLst>
          </p:cNvPr>
          <p:cNvSpPr>
            <a:spLocks noChangeArrowheads="1"/>
          </p:cNvSpPr>
          <p:nvPr/>
        </p:nvSpPr>
        <p:spPr bwMode="invGray">
          <a:xfrm rot="5400000">
            <a:off x="3513138" y="2724150"/>
            <a:ext cx="2224087" cy="715963"/>
          </a:xfrm>
          <a:prstGeom prst="triangle">
            <a:avLst>
              <a:gd name="adj" fmla="val 50000"/>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96274" name="Rectangle 18">
            <a:extLst>
              <a:ext uri="{FF2B5EF4-FFF2-40B4-BE49-F238E27FC236}">
                <a16:creationId xmlns:a16="http://schemas.microsoft.com/office/drawing/2014/main" id="{C1ABB368-C277-46A9-B9FB-7A655973FE6D}"/>
              </a:ext>
            </a:extLst>
          </p:cNvPr>
          <p:cNvSpPr>
            <a:spLocks noGrp="1" noChangeArrowheads="1"/>
          </p:cNvSpPr>
          <p:nvPr>
            <p:ph type="title"/>
          </p:nvPr>
        </p:nvSpPr>
        <p:spPr/>
        <p:txBody>
          <a:bodyPr/>
          <a:lstStyle/>
          <a:p>
            <a:r>
              <a:rPr lang="en-US" altLang="vi-VN" dirty="0"/>
              <a:t>5. </a:t>
            </a:r>
            <a:r>
              <a:rPr lang="en-US" altLang="vi-VN" dirty="0" err="1"/>
              <a:t>Iutput</a:t>
            </a:r>
            <a:r>
              <a:rPr lang="en-US" altLang="vi-VN" dirty="0"/>
              <a:t> Devices</a:t>
            </a:r>
          </a:p>
        </p:txBody>
      </p:sp>
      <p:sp>
        <p:nvSpPr>
          <p:cNvPr id="96278" name="AutoShape 22">
            <a:extLst>
              <a:ext uri="{FF2B5EF4-FFF2-40B4-BE49-F238E27FC236}">
                <a16:creationId xmlns:a16="http://schemas.microsoft.com/office/drawing/2014/main" id="{D3DDF04D-2B4A-49B3-A6F5-0DB79FC3578E}"/>
              </a:ext>
            </a:extLst>
          </p:cNvPr>
          <p:cNvSpPr>
            <a:spLocks noChangeArrowheads="1"/>
          </p:cNvSpPr>
          <p:nvPr/>
        </p:nvSpPr>
        <p:spPr bwMode="gray">
          <a:xfrm>
            <a:off x="5106314" y="1536576"/>
            <a:ext cx="3858174" cy="2972544"/>
          </a:xfrm>
          <a:prstGeom prst="flowChartAlternateProcess">
            <a:avLst/>
          </a:prstGeom>
          <a:gradFill rotWithShape="1">
            <a:gsLst>
              <a:gs pos="0">
                <a:srgbClr val="FFFFFF">
                  <a:gamma/>
                  <a:shade val="89020"/>
                  <a:invGamma/>
                </a:srgbClr>
              </a:gs>
              <a:gs pos="50000">
                <a:srgbClr val="FFFFFF"/>
              </a:gs>
              <a:gs pos="100000">
                <a:srgbClr val="FFFFFF">
                  <a:gamma/>
                  <a:shade val="89020"/>
                  <a:invGamma/>
                </a:srgbClr>
              </a:gs>
            </a:gsLst>
            <a:lin ang="5400000" scaled="1"/>
          </a:gradFill>
          <a:ln>
            <a:noFill/>
          </a:ln>
          <a:effectLst>
            <a:prstShdw prst="shdw17" dist="17961" dir="2700000">
              <a:srgbClr val="FFFFFF">
                <a:gamma/>
                <a:shade val="60000"/>
                <a:invGamma/>
              </a:srgbClr>
            </a:prst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p>
            <a:endParaRPr lang="vi-VN"/>
          </a:p>
        </p:txBody>
      </p:sp>
      <p:sp>
        <p:nvSpPr>
          <p:cNvPr id="29" name="Hình chữ nhật: Góc Tròn 28">
            <a:extLst>
              <a:ext uri="{FF2B5EF4-FFF2-40B4-BE49-F238E27FC236}">
                <a16:creationId xmlns:a16="http://schemas.microsoft.com/office/drawing/2014/main" id="{C0CEA22D-3E63-4B9C-BBB7-1BBC6DBE39EA}"/>
              </a:ext>
            </a:extLst>
          </p:cNvPr>
          <p:cNvSpPr/>
          <p:nvPr/>
        </p:nvSpPr>
        <p:spPr>
          <a:xfrm>
            <a:off x="7588100" y="6416670"/>
            <a:ext cx="1096244" cy="252690"/>
          </a:xfrm>
          <a:prstGeom prst="roundRect">
            <a:avLst/>
          </a:prstGeom>
          <a:solidFill>
            <a:srgbClr val="FAA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0" name="Hình ảnh 29">
            <a:extLst>
              <a:ext uri="{FF2B5EF4-FFF2-40B4-BE49-F238E27FC236}">
                <a16:creationId xmlns:a16="http://schemas.microsoft.com/office/drawing/2014/main" id="{37CBBC01-1EB2-45CF-82C7-364C77644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5869306"/>
            <a:ext cx="1096244" cy="1094729"/>
          </a:xfrm>
          <a:prstGeom prst="rect">
            <a:avLst/>
          </a:prstGeom>
        </p:spPr>
      </p:pic>
      <p:grpSp>
        <p:nvGrpSpPr>
          <p:cNvPr id="36" name="Group 8">
            <a:extLst>
              <a:ext uri="{FF2B5EF4-FFF2-40B4-BE49-F238E27FC236}">
                <a16:creationId xmlns:a16="http://schemas.microsoft.com/office/drawing/2014/main" id="{16A94A79-D9EA-4E10-B03F-A7C89878D94E}"/>
              </a:ext>
            </a:extLst>
          </p:cNvPr>
          <p:cNvGrpSpPr>
            <a:grpSpLocks/>
          </p:cNvGrpSpPr>
          <p:nvPr/>
        </p:nvGrpSpPr>
        <p:grpSpPr bwMode="auto">
          <a:xfrm>
            <a:off x="5253587" y="5015259"/>
            <a:ext cx="3657600" cy="688975"/>
            <a:chOff x="720" y="1392"/>
            <a:chExt cx="4058" cy="480"/>
          </a:xfrm>
        </p:grpSpPr>
        <p:sp>
          <p:nvSpPr>
            <p:cNvPr id="37" name="AutoShape 9">
              <a:extLst>
                <a:ext uri="{FF2B5EF4-FFF2-40B4-BE49-F238E27FC236}">
                  <a16:creationId xmlns:a16="http://schemas.microsoft.com/office/drawing/2014/main" id="{5084A36A-ADC4-4D72-A6DB-654F10CEE762}"/>
                </a:ext>
              </a:extLst>
            </p:cNvPr>
            <p:cNvSpPr>
              <a:spLocks noChangeArrowheads="1"/>
            </p:cNvSpPr>
            <p:nvPr/>
          </p:nvSpPr>
          <p:spPr bwMode="gray">
            <a:xfrm>
              <a:off x="720" y="1392"/>
              <a:ext cx="4058" cy="480"/>
            </a:xfrm>
            <a:prstGeom prst="roundRect">
              <a:avLst>
                <a:gd name="adj" fmla="val 17509"/>
              </a:avLst>
            </a:prstGeom>
            <a:gradFill rotWithShape="1">
              <a:gsLst>
                <a:gs pos="0">
                  <a:schemeClr val="hlink"/>
                </a:gs>
                <a:gs pos="50000">
                  <a:schemeClr val="hlink">
                    <a:gamma/>
                    <a:shade val="92157"/>
                    <a:invGamma/>
                  </a:schemeClr>
                </a:gs>
                <a:gs pos="100000">
                  <a:schemeClr val="hlink"/>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nvGrpSpPr>
            <p:cNvPr id="38" name="Group 10">
              <a:extLst>
                <a:ext uri="{FF2B5EF4-FFF2-40B4-BE49-F238E27FC236}">
                  <a16:creationId xmlns:a16="http://schemas.microsoft.com/office/drawing/2014/main" id="{EE65F3FF-BBCB-42E9-9323-7F6BE3F15197}"/>
                </a:ext>
              </a:extLst>
            </p:cNvPr>
            <p:cNvGrpSpPr>
              <a:grpSpLocks/>
            </p:cNvGrpSpPr>
            <p:nvPr/>
          </p:nvGrpSpPr>
          <p:grpSpPr bwMode="auto">
            <a:xfrm>
              <a:off x="730" y="1407"/>
              <a:ext cx="4043" cy="444"/>
              <a:chOff x="744" y="1407"/>
              <a:chExt cx="3988" cy="444"/>
            </a:xfrm>
          </p:grpSpPr>
          <p:sp>
            <p:nvSpPr>
              <p:cNvPr id="39" name="AutoShape 11">
                <a:extLst>
                  <a:ext uri="{FF2B5EF4-FFF2-40B4-BE49-F238E27FC236}">
                    <a16:creationId xmlns:a16="http://schemas.microsoft.com/office/drawing/2014/main" id="{4D4FAE67-BB04-4131-B6E6-43137B535DC6}"/>
                  </a:ext>
                </a:extLst>
              </p:cNvPr>
              <p:cNvSpPr>
                <a:spLocks noChangeArrowheads="1"/>
              </p:cNvSpPr>
              <p:nvPr/>
            </p:nvSpPr>
            <p:spPr bwMode="gray">
              <a:xfrm>
                <a:off x="744" y="1736"/>
                <a:ext cx="3988" cy="115"/>
              </a:xfrm>
              <a:prstGeom prst="roundRect">
                <a:avLst>
                  <a:gd name="adj" fmla="val 50000"/>
                </a:avLst>
              </a:prstGeom>
              <a:gradFill rotWithShape="1">
                <a:gsLst>
                  <a:gs pos="0">
                    <a:schemeClr val="hlink">
                      <a:alpha val="0"/>
                    </a:schemeClr>
                  </a:gs>
                  <a:gs pos="100000">
                    <a:schemeClr val="hlink">
                      <a:gamma/>
                      <a:tint val="0"/>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40" name="AutoShape 12">
                <a:extLst>
                  <a:ext uri="{FF2B5EF4-FFF2-40B4-BE49-F238E27FC236}">
                    <a16:creationId xmlns:a16="http://schemas.microsoft.com/office/drawing/2014/main" id="{1237E4E8-80B6-46CB-85EC-28A4938D6EFE}"/>
                  </a:ext>
                </a:extLst>
              </p:cNvPr>
              <p:cNvSpPr>
                <a:spLocks noChangeArrowheads="1"/>
              </p:cNvSpPr>
              <p:nvPr/>
            </p:nvSpPr>
            <p:spPr bwMode="gray">
              <a:xfrm>
                <a:off x="744" y="1407"/>
                <a:ext cx="3988" cy="115"/>
              </a:xfrm>
              <a:prstGeom prst="roundRect">
                <a:avLst>
                  <a:gd name="adj" fmla="val 50000"/>
                </a:avLst>
              </a:prstGeom>
              <a:gradFill rotWithShape="1">
                <a:gsLst>
                  <a:gs pos="0">
                    <a:schemeClr val="hlink">
                      <a:gamma/>
                      <a:tint val="25490"/>
                      <a:invGamma/>
                    </a:schemeClr>
                  </a:gs>
                  <a:gs pos="100000">
                    <a:schemeClr val="hlink">
                      <a:alpha val="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grpSp>
      <p:grpSp>
        <p:nvGrpSpPr>
          <p:cNvPr id="41" name="Group 13">
            <a:extLst>
              <a:ext uri="{FF2B5EF4-FFF2-40B4-BE49-F238E27FC236}">
                <a16:creationId xmlns:a16="http://schemas.microsoft.com/office/drawing/2014/main" id="{A170DFA2-4B5C-4697-840C-6BF3E592666D}"/>
              </a:ext>
            </a:extLst>
          </p:cNvPr>
          <p:cNvGrpSpPr>
            <a:grpSpLocks/>
          </p:cNvGrpSpPr>
          <p:nvPr/>
        </p:nvGrpSpPr>
        <p:grpSpPr bwMode="auto">
          <a:xfrm>
            <a:off x="230104" y="5002756"/>
            <a:ext cx="3657600" cy="688975"/>
            <a:chOff x="720" y="1392"/>
            <a:chExt cx="4058" cy="480"/>
          </a:xfrm>
        </p:grpSpPr>
        <p:sp>
          <p:nvSpPr>
            <p:cNvPr id="42" name="AutoShape 14">
              <a:extLst>
                <a:ext uri="{FF2B5EF4-FFF2-40B4-BE49-F238E27FC236}">
                  <a16:creationId xmlns:a16="http://schemas.microsoft.com/office/drawing/2014/main" id="{C19D2BB8-36FD-4B9A-B520-56BDF91C7EB3}"/>
                </a:ext>
              </a:extLst>
            </p:cNvPr>
            <p:cNvSpPr>
              <a:spLocks noChangeArrowheads="1"/>
            </p:cNvSpPr>
            <p:nvPr/>
          </p:nvSpPr>
          <p:spPr bwMode="gray">
            <a:xfrm>
              <a:off x="720" y="1392"/>
              <a:ext cx="4058" cy="480"/>
            </a:xfrm>
            <a:prstGeom prst="roundRect">
              <a:avLst>
                <a:gd name="adj" fmla="val 17509"/>
              </a:avLst>
            </a:prstGeom>
            <a:gradFill rotWithShape="1">
              <a:gsLst>
                <a:gs pos="0">
                  <a:schemeClr val="folHlink"/>
                </a:gs>
                <a:gs pos="50000">
                  <a:schemeClr val="folHlink">
                    <a:gamma/>
                    <a:shade val="92157"/>
                    <a:invGamma/>
                  </a:schemeClr>
                </a:gs>
                <a:gs pos="100000">
                  <a:schemeClr val="folHlink"/>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nvGrpSpPr>
            <p:cNvPr id="43" name="Group 15">
              <a:extLst>
                <a:ext uri="{FF2B5EF4-FFF2-40B4-BE49-F238E27FC236}">
                  <a16:creationId xmlns:a16="http://schemas.microsoft.com/office/drawing/2014/main" id="{AFCE852B-8E1D-4041-94D4-7B376CE5C58C}"/>
                </a:ext>
              </a:extLst>
            </p:cNvPr>
            <p:cNvGrpSpPr>
              <a:grpSpLocks/>
            </p:cNvGrpSpPr>
            <p:nvPr/>
          </p:nvGrpSpPr>
          <p:grpSpPr bwMode="auto">
            <a:xfrm>
              <a:off x="730" y="1407"/>
              <a:ext cx="4043" cy="444"/>
              <a:chOff x="744" y="1407"/>
              <a:chExt cx="3988" cy="444"/>
            </a:xfrm>
          </p:grpSpPr>
          <p:sp>
            <p:nvSpPr>
              <p:cNvPr id="44" name="AutoShape 16">
                <a:extLst>
                  <a:ext uri="{FF2B5EF4-FFF2-40B4-BE49-F238E27FC236}">
                    <a16:creationId xmlns:a16="http://schemas.microsoft.com/office/drawing/2014/main" id="{06D050F7-482A-4125-84BB-530F6B4CEAEB}"/>
                  </a:ext>
                </a:extLst>
              </p:cNvPr>
              <p:cNvSpPr>
                <a:spLocks noChangeArrowheads="1"/>
              </p:cNvSpPr>
              <p:nvPr/>
            </p:nvSpPr>
            <p:spPr bwMode="gray">
              <a:xfrm>
                <a:off x="744" y="1736"/>
                <a:ext cx="3988" cy="115"/>
              </a:xfrm>
              <a:prstGeom prst="roundRect">
                <a:avLst>
                  <a:gd name="adj" fmla="val 50000"/>
                </a:avLst>
              </a:prstGeom>
              <a:gradFill rotWithShape="1">
                <a:gsLst>
                  <a:gs pos="0">
                    <a:schemeClr val="folHlink">
                      <a:alpha val="0"/>
                    </a:schemeClr>
                  </a:gs>
                  <a:gs pos="100000">
                    <a:schemeClr val="folHlink">
                      <a:gamma/>
                      <a:tint val="0"/>
                      <a:invGamma/>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45" name="AutoShape 17">
                <a:extLst>
                  <a:ext uri="{FF2B5EF4-FFF2-40B4-BE49-F238E27FC236}">
                    <a16:creationId xmlns:a16="http://schemas.microsoft.com/office/drawing/2014/main" id="{987D9F2E-91AE-4026-ADE5-22BFB114CF7B}"/>
                  </a:ext>
                </a:extLst>
              </p:cNvPr>
              <p:cNvSpPr>
                <a:spLocks noChangeArrowheads="1"/>
              </p:cNvSpPr>
              <p:nvPr/>
            </p:nvSpPr>
            <p:spPr bwMode="gray">
              <a:xfrm>
                <a:off x="744" y="1407"/>
                <a:ext cx="3988" cy="115"/>
              </a:xfrm>
              <a:prstGeom prst="roundRect">
                <a:avLst>
                  <a:gd name="adj" fmla="val 50000"/>
                </a:avLst>
              </a:prstGeom>
              <a:gradFill rotWithShape="1">
                <a:gsLst>
                  <a:gs pos="0">
                    <a:schemeClr val="folHlink">
                      <a:gamma/>
                      <a:tint val="22353"/>
                      <a:invGamma/>
                    </a:schemeClr>
                  </a:gs>
                  <a:gs pos="100000">
                    <a:schemeClr val="folHlink">
                      <a:alpha val="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grpSp>
      </p:grpSp>
      <p:sp>
        <p:nvSpPr>
          <p:cNvPr id="47" name="Text Box 20">
            <a:extLst>
              <a:ext uri="{FF2B5EF4-FFF2-40B4-BE49-F238E27FC236}">
                <a16:creationId xmlns:a16="http://schemas.microsoft.com/office/drawing/2014/main" id="{064E14AB-AA9E-4D4F-8D1F-FF48028100CB}"/>
              </a:ext>
            </a:extLst>
          </p:cNvPr>
          <p:cNvSpPr txBox="1">
            <a:spLocks noChangeArrowheads="1"/>
          </p:cNvSpPr>
          <p:nvPr/>
        </p:nvSpPr>
        <p:spPr bwMode="white">
          <a:xfrm>
            <a:off x="6026700" y="5093047"/>
            <a:ext cx="2370137" cy="4572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pPr>
            <a:r>
              <a:rPr lang="en-US" altLang="vi-VN" sz="2400" b="1" dirty="0">
                <a:solidFill>
                  <a:srgbClr val="FFFFFF"/>
                </a:solidFill>
              </a:rPr>
              <a:t>Web cam</a:t>
            </a:r>
          </a:p>
        </p:txBody>
      </p:sp>
      <p:sp>
        <p:nvSpPr>
          <p:cNvPr id="48" name="Text Box 21">
            <a:extLst>
              <a:ext uri="{FF2B5EF4-FFF2-40B4-BE49-F238E27FC236}">
                <a16:creationId xmlns:a16="http://schemas.microsoft.com/office/drawing/2014/main" id="{950A6637-5CEB-4CA4-A620-8186371FCD05}"/>
              </a:ext>
            </a:extLst>
          </p:cNvPr>
          <p:cNvSpPr txBox="1">
            <a:spLocks noChangeArrowheads="1"/>
          </p:cNvSpPr>
          <p:nvPr/>
        </p:nvSpPr>
        <p:spPr bwMode="white">
          <a:xfrm>
            <a:off x="1004804" y="5078956"/>
            <a:ext cx="2370138" cy="457200"/>
          </a:xfrm>
          <a:prstGeom prst="rect">
            <a:avLst/>
          </a:prstGeom>
          <a:noFill/>
          <a:ln>
            <a:noFill/>
          </a:ln>
          <a:effectLst>
            <a:outerShdw dist="1796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pPr>
            <a:r>
              <a:rPr lang="en-US" altLang="vi-VN" sz="2400" b="1" dirty="0">
                <a:solidFill>
                  <a:srgbClr val="FFFFFF"/>
                </a:solidFill>
              </a:rPr>
              <a:t>Scanner</a:t>
            </a:r>
          </a:p>
        </p:txBody>
      </p:sp>
      <p:pic>
        <p:nvPicPr>
          <p:cNvPr id="50" name="Picture 25" descr="1">
            <a:extLst>
              <a:ext uri="{FF2B5EF4-FFF2-40B4-BE49-F238E27FC236}">
                <a16:creationId xmlns:a16="http://schemas.microsoft.com/office/drawing/2014/main" id="{29156B38-F029-4E7E-8633-092A9C443E01}"/>
              </a:ext>
            </a:extLst>
          </p:cNvPr>
          <p:cNvPicPr>
            <a:picLocks noChangeAspect="1" noChangeArrowheads="1"/>
          </p:cNvPicPr>
          <p:nvPr/>
        </p:nvPicPr>
        <p:blipFill>
          <a:blip r:embed="rId3">
            <a:lum bright="-6000" contrast="24000"/>
            <a:extLst>
              <a:ext uri="{28A0092B-C50C-407E-A947-70E740481C1C}">
                <a14:useLocalDpi xmlns:a14="http://schemas.microsoft.com/office/drawing/2010/main" val="0"/>
              </a:ext>
            </a:extLst>
          </a:blip>
          <a:srcRect l="42606" t="64474" r="19473"/>
          <a:stretch>
            <a:fillRect/>
          </a:stretch>
        </p:blipFill>
        <p:spPr bwMode="auto">
          <a:xfrm>
            <a:off x="5442500" y="5070822"/>
            <a:ext cx="576262" cy="69056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6" descr="1">
            <a:extLst>
              <a:ext uri="{FF2B5EF4-FFF2-40B4-BE49-F238E27FC236}">
                <a16:creationId xmlns:a16="http://schemas.microsoft.com/office/drawing/2014/main" id="{9D4AE6C8-E656-4499-9A44-5279BAA1E2D7}"/>
              </a:ext>
            </a:extLst>
          </p:cNvPr>
          <p:cNvPicPr>
            <a:picLocks noChangeAspect="1" noChangeArrowheads="1"/>
          </p:cNvPicPr>
          <p:nvPr/>
        </p:nvPicPr>
        <p:blipFill>
          <a:blip r:embed="rId3">
            <a:lum bright="-6000" contrast="24000"/>
            <a:extLst>
              <a:ext uri="{28A0092B-C50C-407E-A947-70E740481C1C}">
                <a14:useLocalDpi xmlns:a14="http://schemas.microsoft.com/office/drawing/2010/main" val="0"/>
              </a:ext>
            </a:extLst>
          </a:blip>
          <a:srcRect l="42606" t="64474" r="19473"/>
          <a:stretch>
            <a:fillRect/>
          </a:stretch>
        </p:blipFill>
        <p:spPr bwMode="auto">
          <a:xfrm>
            <a:off x="217404" y="5067844"/>
            <a:ext cx="576263" cy="690562"/>
          </a:xfrm>
          <a:prstGeom prst="rect">
            <a:avLst/>
          </a:prstGeom>
          <a:noFill/>
          <a:extLst>
            <a:ext uri="{909E8E84-426E-40DD-AFC4-6F175D3DCCD1}">
              <a14:hiddenFill xmlns:a14="http://schemas.microsoft.com/office/drawing/2010/main">
                <a:solidFill>
                  <a:srgbClr val="FFFFFF"/>
                </a:solidFill>
              </a14:hiddenFill>
            </a:ext>
          </a:extLst>
        </p:spPr>
      </p:pic>
      <p:sp>
        <p:nvSpPr>
          <p:cNvPr id="52" name="AutoShape 2">
            <a:extLst>
              <a:ext uri="{FF2B5EF4-FFF2-40B4-BE49-F238E27FC236}">
                <a16:creationId xmlns:a16="http://schemas.microsoft.com/office/drawing/2014/main" id="{CCC067A3-997B-4B6E-A58D-6FAC4EA1CC42}"/>
              </a:ext>
            </a:extLst>
          </p:cNvPr>
          <p:cNvSpPr>
            <a:spLocks noChangeArrowheads="1"/>
          </p:cNvSpPr>
          <p:nvPr/>
        </p:nvSpPr>
        <p:spPr bwMode="invGray">
          <a:xfrm rot="16200000">
            <a:off x="3385890" y="2742902"/>
            <a:ext cx="2224087" cy="715963"/>
          </a:xfrm>
          <a:prstGeom prst="triangle">
            <a:avLst>
              <a:gd name="adj" fmla="val 50000"/>
            </a:avLst>
          </a:prstGeom>
          <a:gradFill rotWithShape="1">
            <a:gsLst>
              <a:gs pos="0">
                <a:srgbClr val="FFFFFF"/>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53" name="AutoShape 22">
            <a:extLst>
              <a:ext uri="{FF2B5EF4-FFF2-40B4-BE49-F238E27FC236}">
                <a16:creationId xmlns:a16="http://schemas.microsoft.com/office/drawing/2014/main" id="{870EBBE9-6B15-4F8A-9213-5554343B464B}"/>
              </a:ext>
            </a:extLst>
          </p:cNvPr>
          <p:cNvSpPr>
            <a:spLocks noChangeArrowheads="1"/>
          </p:cNvSpPr>
          <p:nvPr/>
        </p:nvSpPr>
        <p:spPr bwMode="gray">
          <a:xfrm>
            <a:off x="179512" y="1536576"/>
            <a:ext cx="3858174" cy="2972544"/>
          </a:xfrm>
          <a:prstGeom prst="flowChartAlternateProcess">
            <a:avLst/>
          </a:prstGeom>
          <a:gradFill rotWithShape="1">
            <a:gsLst>
              <a:gs pos="0">
                <a:srgbClr val="FFFFFF">
                  <a:gamma/>
                  <a:shade val="89020"/>
                  <a:invGamma/>
                </a:srgbClr>
              </a:gs>
              <a:gs pos="50000">
                <a:srgbClr val="FFFFFF"/>
              </a:gs>
              <a:gs pos="100000">
                <a:srgbClr val="FFFFFF">
                  <a:gamma/>
                  <a:shade val="89020"/>
                  <a:invGamma/>
                </a:srgbClr>
              </a:gs>
            </a:gsLst>
            <a:lin ang="5400000" scaled="1"/>
          </a:gradFill>
          <a:ln>
            <a:noFill/>
          </a:ln>
          <a:effectLst>
            <a:prstShdw prst="shdw17" dist="17961" dir="2700000">
              <a:srgbClr val="FFFFFF">
                <a:gamma/>
                <a:shade val="60000"/>
                <a:invGamma/>
              </a:srgbClr>
            </a:prstShdw>
          </a:effectLst>
          <a:extLst>
            <a:ext uri="{91240B29-F687-4F45-9708-019B960494DF}">
              <a14:hiddenLine xmlns:a14="http://schemas.microsoft.com/office/drawing/2010/main" w="9525" algn="ctr">
                <a:solidFill>
                  <a:schemeClr val="tx1"/>
                </a:solidFill>
                <a:miter lim="800000"/>
                <a:headEnd/>
                <a:tailEnd/>
              </a14:hiddenLine>
            </a:ext>
          </a:extLst>
        </p:spPr>
        <p:txBody>
          <a:bodyPr wrap="none" anchor="ctr"/>
          <a:lstStyle/>
          <a:p>
            <a:endParaRPr lang="vi-VN"/>
          </a:p>
        </p:txBody>
      </p:sp>
      <p:pic>
        <p:nvPicPr>
          <p:cNvPr id="3" name="Hình ảnh 2">
            <a:extLst>
              <a:ext uri="{FF2B5EF4-FFF2-40B4-BE49-F238E27FC236}">
                <a16:creationId xmlns:a16="http://schemas.microsoft.com/office/drawing/2014/main" id="{751E9B07-DF22-449C-BC6B-BFE243F1BF4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4887" r="97557">
                        <a14:foregroundMark x1="22862" y1="33488" x2="39092" y2="34186"/>
                        <a14:foregroundMark x1="38918" y1="28605" x2="20942" y2="27907"/>
                        <a14:foregroundMark x1="16754" y1="28837" x2="12042" y2="36744"/>
                        <a14:foregroundMark x1="37522" y1="25116" x2="37522" y2="25116"/>
                        <a14:foregroundMark x1="9773" y1="34884" x2="4887" y2="40000"/>
                        <a14:foregroundMark x1="5061" y1="37907" x2="10122" y2="33953"/>
                        <a14:foregroundMark x1="40663" y1="29767" x2="41885" y2="31395"/>
                        <a14:foregroundMark x1="91798" y1="50698" x2="93019" y2="58605"/>
                        <a14:foregroundMark x1="97557" y1="55814" x2="97208" y2="60000"/>
                        <a14:foregroundMark x1="95113" y1="62326" x2="56719" y2="62326"/>
                        <a14:foregroundMark x1="5759" y1="69070" x2="10646" y2="69070"/>
                        <a14:foregroundMark x1="30541" y1="70233" x2="39616" y2="69302"/>
                        <a14:foregroundMark x1="39616" y1="69302" x2="42932" y2="69302"/>
                        <a14:foregroundMark x1="50960" y1="69767" x2="60209" y2="69535"/>
                        <a14:foregroundMark x1="60209" y1="69535" x2="60209" y2="69535"/>
                        <a14:foregroundMark x1="55323" y1="69535" x2="84642" y2="69535"/>
                        <a14:foregroundMark x1="84642" y1="69535" x2="94066" y2="69070"/>
                        <a14:foregroundMark x1="94066" y1="69070" x2="96335" y2="67907"/>
                        <a14:foregroundMark x1="5759" y1="70233" x2="8377" y2="70465"/>
                        <a14:foregroundMark x1="9773" y1="70698" x2="12565" y2="70698"/>
                        <a14:foregroundMark x1="14834" y1="70698" x2="16928" y2="70698"/>
                        <a14:foregroundMark x1="18325" y1="71163" x2="21815" y2="71163"/>
                        <a14:foregroundMark x1="22862" y1="70698" x2="27051" y2="70698"/>
                        <a14:foregroundMark x1="27923" y1="70698" x2="31239" y2="70930"/>
                        <a14:foregroundMark x1="33682" y1="70930" x2="35951" y2="70930"/>
                        <a14:foregroundMark x1="36300" y1="70465" x2="40489" y2="70465"/>
                        <a14:foregroundMark x1="42408" y1="71395" x2="45550" y2="71163"/>
                        <a14:foregroundMark x1="46422" y1="70930" x2="50436" y2="70930"/>
                        <a14:foregroundMark x1="51483" y1="71163" x2="56195" y2="70465"/>
                        <a14:foregroundMark x1="56894" y1="70930" x2="61955" y2="71163"/>
                        <a14:foregroundMark x1="63351" y1="70930" x2="68237" y2="70698"/>
                        <a14:foregroundMark x1="69284" y1="70698" x2="72775" y2="70698"/>
                        <a14:foregroundMark x1="74520" y1="70698" x2="79581" y2="70698"/>
                        <a14:foregroundMark x1="79930" y1="71163" x2="85689" y2="71163"/>
                        <a14:foregroundMark x1="88133" y1="71163" x2="93019" y2="71163"/>
                        <a14:foregroundMark x1="95986" y1="70930" x2="96335" y2="69767"/>
                      </a14:backgroundRemoval>
                    </a14:imgEffect>
                  </a14:imgLayer>
                </a14:imgProps>
              </a:ext>
              <a:ext uri="{28A0092B-C50C-407E-A947-70E740481C1C}">
                <a14:useLocalDpi xmlns:a14="http://schemas.microsoft.com/office/drawing/2010/main" val="0"/>
              </a:ext>
            </a:extLst>
          </a:blip>
          <a:stretch>
            <a:fillRect/>
          </a:stretch>
        </p:blipFill>
        <p:spPr>
          <a:xfrm>
            <a:off x="257029" y="1607728"/>
            <a:ext cx="3780657" cy="2837142"/>
          </a:xfrm>
          <a:prstGeom prst="rect">
            <a:avLst/>
          </a:prstGeom>
        </p:spPr>
      </p:pic>
      <p:pic>
        <p:nvPicPr>
          <p:cNvPr id="5" name="Hình ảnh 4">
            <a:extLst>
              <a:ext uri="{FF2B5EF4-FFF2-40B4-BE49-F238E27FC236}">
                <a16:creationId xmlns:a16="http://schemas.microsoft.com/office/drawing/2014/main" id="{03F0FA5A-141D-4947-983C-D8B4B27F2DD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7333">
                        <a14:foregroundMark x1="37667" y1="60000" x2="38333" y2="61333"/>
                        <a14:foregroundMark x1="34667" y1="60000" x2="42000" y2="63000"/>
                        <a14:foregroundMark x1="49000" y1="17667" x2="53000" y2="18000"/>
                        <a14:foregroundMark x1="89667" y1="39667" x2="92333" y2="40000"/>
                        <a14:foregroundMark x1="96000" y1="40333" x2="97333" y2="40333"/>
                        <a14:foregroundMark x1="42667" y1="54000" x2="38000" y2="54333"/>
                        <a14:foregroundMark x1="36667" y1="53000" x2="36667" y2="53000"/>
                        <a14:foregroundMark x1="35333" y1="52667" x2="35333" y2="52667"/>
                      </a14:backgroundRemoval>
                    </a14:imgEffect>
                  </a14:imgLayer>
                </a14:imgProps>
              </a:ext>
              <a:ext uri="{28A0092B-C50C-407E-A947-70E740481C1C}">
                <a14:useLocalDpi xmlns:a14="http://schemas.microsoft.com/office/drawing/2010/main" val="0"/>
              </a:ext>
            </a:extLst>
          </a:blip>
          <a:stretch>
            <a:fillRect/>
          </a:stretch>
        </p:blipFill>
        <p:spPr>
          <a:xfrm>
            <a:off x="5442500" y="1506433"/>
            <a:ext cx="2857500" cy="2857500"/>
          </a:xfrm>
          <a:prstGeom prst="rect">
            <a:avLst/>
          </a:prstGeom>
        </p:spPr>
      </p:pic>
    </p:spTree>
    <p:extLst>
      <p:ext uri="{BB962C8B-B14F-4D97-AF65-F5344CB8AC3E}">
        <p14:creationId xmlns:p14="http://schemas.microsoft.com/office/powerpoint/2010/main" val="3409836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96274"/>
                                        </p:tgtEl>
                                        <p:attrNameLst>
                                          <p:attrName>style.visibility</p:attrName>
                                        </p:attrNameLst>
                                      </p:cBhvr>
                                      <p:to>
                                        <p:strVal val="visible"/>
                                      </p:to>
                                    </p:set>
                                    <p:anim calcmode="lin" valueType="num">
                                      <p:cBhvr>
                                        <p:cTn id="7" dur="500" fill="hold"/>
                                        <p:tgtEl>
                                          <p:spTgt spid="96274"/>
                                        </p:tgtEl>
                                        <p:attrNameLst>
                                          <p:attrName>ppt_w</p:attrName>
                                        </p:attrNameLst>
                                      </p:cBhvr>
                                      <p:tavLst>
                                        <p:tav tm="0">
                                          <p:val>
                                            <p:fltVal val="0"/>
                                          </p:val>
                                        </p:tav>
                                        <p:tav tm="100000">
                                          <p:val>
                                            <p:strVal val="#ppt_w"/>
                                          </p:val>
                                        </p:tav>
                                      </p:tavLst>
                                    </p:anim>
                                    <p:anim calcmode="lin" valueType="num">
                                      <p:cBhvr>
                                        <p:cTn id="8" dur="500" fill="hold"/>
                                        <p:tgtEl>
                                          <p:spTgt spid="96274"/>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 calcmode="lin" valueType="num">
                                      <p:cBhvr>
                                        <p:cTn id="19" dur="500" fill="hold"/>
                                        <p:tgtEl>
                                          <p:spTgt spid="48"/>
                                        </p:tgtEl>
                                        <p:attrNameLst>
                                          <p:attrName>ppt_w</p:attrName>
                                        </p:attrNameLst>
                                      </p:cBhvr>
                                      <p:tavLst>
                                        <p:tav tm="0">
                                          <p:val>
                                            <p:fltVal val="0"/>
                                          </p:val>
                                        </p:tav>
                                        <p:tav tm="100000">
                                          <p:val>
                                            <p:strVal val="#ppt_w"/>
                                          </p:val>
                                        </p:tav>
                                      </p:tavLst>
                                    </p:anim>
                                    <p:anim calcmode="lin" valueType="num">
                                      <p:cBhvr>
                                        <p:cTn id="20" dur="500" fill="hold"/>
                                        <p:tgtEl>
                                          <p:spTgt spid="48"/>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p:cTn id="23" dur="500" fill="hold"/>
                                        <p:tgtEl>
                                          <p:spTgt spid="47"/>
                                        </p:tgtEl>
                                        <p:attrNameLst>
                                          <p:attrName>ppt_w</p:attrName>
                                        </p:attrNameLst>
                                      </p:cBhvr>
                                      <p:tavLst>
                                        <p:tav tm="0">
                                          <p:val>
                                            <p:fltVal val="0"/>
                                          </p:val>
                                        </p:tav>
                                        <p:tav tm="100000">
                                          <p:val>
                                            <p:strVal val="#ppt_w"/>
                                          </p:val>
                                        </p:tav>
                                      </p:tavLst>
                                    </p:anim>
                                    <p:anim calcmode="lin" valueType="num">
                                      <p:cBhvr>
                                        <p:cTn id="24" dur="500" fill="hold"/>
                                        <p:tgtEl>
                                          <p:spTgt spid="4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74" grpId="0"/>
      <p:bldP spid="47" grpId="0"/>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2A778169-A41D-46E0-8E4D-E91DE00E4E69}"/>
              </a:ext>
            </a:extLst>
          </p:cNvPr>
          <p:cNvSpPr>
            <a:spLocks noGrp="1" noChangeArrowheads="1"/>
          </p:cNvSpPr>
          <p:nvPr>
            <p:ph type="title"/>
          </p:nvPr>
        </p:nvSpPr>
        <p:spPr/>
        <p:txBody>
          <a:bodyPr/>
          <a:lstStyle/>
          <a:p>
            <a:r>
              <a:rPr lang="en-US" altLang="vi-VN" dirty="0"/>
              <a:t>6. Output Devices</a:t>
            </a:r>
          </a:p>
        </p:txBody>
      </p:sp>
      <p:sp>
        <p:nvSpPr>
          <p:cNvPr id="104451" name="AutoShape 3">
            <a:extLst>
              <a:ext uri="{FF2B5EF4-FFF2-40B4-BE49-F238E27FC236}">
                <a16:creationId xmlns:a16="http://schemas.microsoft.com/office/drawing/2014/main" id="{F49419E9-0DBE-4C64-A886-B35CAD1E2D3C}"/>
              </a:ext>
            </a:extLst>
          </p:cNvPr>
          <p:cNvSpPr>
            <a:spLocks noChangeArrowheads="1"/>
          </p:cNvSpPr>
          <p:nvPr/>
        </p:nvSpPr>
        <p:spPr bwMode="gray">
          <a:xfrm flipV="1">
            <a:off x="1022350" y="5241255"/>
            <a:ext cx="7089775" cy="708025"/>
          </a:xfrm>
          <a:custGeom>
            <a:avLst/>
            <a:gdLst>
              <a:gd name="G0" fmla="+- 3694 0 0"/>
              <a:gd name="G1" fmla="+- 21600 0 3694"/>
              <a:gd name="G2" fmla="*/ 3694 1 2"/>
              <a:gd name="G3" fmla="+- 21600 0 G2"/>
              <a:gd name="G4" fmla="+/ 3694 21600 2"/>
              <a:gd name="G5" fmla="+/ G1 0 2"/>
              <a:gd name="G6" fmla="*/ 21600 21600 3694"/>
              <a:gd name="G7" fmla="*/ G6 1 2"/>
              <a:gd name="G8" fmla="+- 21600 0 G7"/>
              <a:gd name="G9" fmla="*/ 21600 1 2"/>
              <a:gd name="G10" fmla="+- 3694 0 G9"/>
              <a:gd name="G11" fmla="?: G10 G8 0"/>
              <a:gd name="G12" fmla="?: G10 G7 21600"/>
              <a:gd name="T0" fmla="*/ 19753 w 21600"/>
              <a:gd name="T1" fmla="*/ 10800 h 21600"/>
              <a:gd name="T2" fmla="*/ 10800 w 21600"/>
              <a:gd name="T3" fmla="*/ 21600 h 21600"/>
              <a:gd name="T4" fmla="*/ 1847 w 21600"/>
              <a:gd name="T5" fmla="*/ 10800 h 21600"/>
              <a:gd name="T6" fmla="*/ 10800 w 21600"/>
              <a:gd name="T7" fmla="*/ 0 h 21600"/>
              <a:gd name="T8" fmla="*/ 3647 w 21600"/>
              <a:gd name="T9" fmla="*/ 3647 h 21600"/>
              <a:gd name="T10" fmla="*/ 17953 w 21600"/>
              <a:gd name="T11" fmla="*/ 17953 h 21600"/>
            </a:gdLst>
            <a:ahLst/>
            <a:cxnLst>
              <a:cxn ang="0">
                <a:pos x="T0" y="T1"/>
              </a:cxn>
              <a:cxn ang="0">
                <a:pos x="T2" y="T3"/>
              </a:cxn>
              <a:cxn ang="0">
                <a:pos x="T4" y="T5"/>
              </a:cxn>
              <a:cxn ang="0">
                <a:pos x="T6" y="T7"/>
              </a:cxn>
            </a:cxnLst>
            <a:rect l="T8" t="T9" r="T10" b="T11"/>
            <a:pathLst>
              <a:path w="21600" h="21600">
                <a:moveTo>
                  <a:pt x="0" y="0"/>
                </a:moveTo>
                <a:lnTo>
                  <a:pt x="3694" y="21600"/>
                </a:lnTo>
                <a:lnTo>
                  <a:pt x="17906" y="21600"/>
                </a:lnTo>
                <a:lnTo>
                  <a:pt x="21600" y="0"/>
                </a:lnTo>
                <a:close/>
              </a:path>
            </a:pathLst>
          </a:custGeom>
          <a:gradFill rotWithShape="1">
            <a:gsLst>
              <a:gs pos="0">
                <a:schemeClr val="accent1">
                  <a:gamma/>
                  <a:shade val="31765"/>
                  <a:invGamma/>
                </a:schemeClr>
              </a:gs>
              <a:gs pos="100000">
                <a:schemeClr val="accent1"/>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vi-VN"/>
          </a:p>
        </p:txBody>
      </p:sp>
      <p:sp>
        <p:nvSpPr>
          <p:cNvPr id="104452" name="AutoShape 4">
            <a:extLst>
              <a:ext uri="{FF2B5EF4-FFF2-40B4-BE49-F238E27FC236}">
                <a16:creationId xmlns:a16="http://schemas.microsoft.com/office/drawing/2014/main" id="{BD06CB2C-E254-4E77-858C-88D6EB377492}"/>
              </a:ext>
            </a:extLst>
          </p:cNvPr>
          <p:cNvSpPr>
            <a:spLocks noChangeArrowheads="1"/>
          </p:cNvSpPr>
          <p:nvPr/>
        </p:nvSpPr>
        <p:spPr bwMode="gray">
          <a:xfrm>
            <a:off x="1031876" y="1126295"/>
            <a:ext cx="3463924" cy="2157151"/>
          </a:xfrm>
          <a:prstGeom prst="roundRect">
            <a:avLst>
              <a:gd name="adj" fmla="val 9616"/>
            </a:avLst>
          </a:prstGeom>
          <a:gradFill rotWithShape="1">
            <a:gsLst>
              <a:gs pos="0">
                <a:srgbClr val="DDDDDD">
                  <a:gamma/>
                  <a:tint val="28627"/>
                  <a:invGamma/>
                </a:srgbClr>
              </a:gs>
              <a:gs pos="100000">
                <a:srgbClr val="DDDDDD"/>
              </a:gs>
            </a:gsLst>
            <a:lin ang="5400000" scaled="1"/>
          </a:gradFill>
          <a:ln w="38100">
            <a:solidFill>
              <a:schemeClr val="accent1"/>
            </a:solidFill>
            <a:round/>
            <a:headEnd/>
            <a:tailEnd/>
          </a:ln>
          <a:effectLst>
            <a:outerShdw dist="35921" dir="2700000" algn="ctr" rotWithShape="0">
              <a:srgbClr val="000000"/>
            </a:outerShdw>
          </a:effectLst>
        </p:spPr>
        <p:txBody>
          <a:bodyPr wrap="none" anchor="ctr"/>
          <a:lstStyle/>
          <a:p>
            <a:endParaRPr lang="vi-VN"/>
          </a:p>
        </p:txBody>
      </p:sp>
      <p:sp>
        <p:nvSpPr>
          <p:cNvPr id="104453" name="AutoShape 5">
            <a:extLst>
              <a:ext uri="{FF2B5EF4-FFF2-40B4-BE49-F238E27FC236}">
                <a16:creationId xmlns:a16="http://schemas.microsoft.com/office/drawing/2014/main" id="{9DF6F065-36A1-41C6-BF1D-57212B5E98F2}"/>
              </a:ext>
            </a:extLst>
          </p:cNvPr>
          <p:cNvSpPr>
            <a:spLocks noChangeArrowheads="1"/>
          </p:cNvSpPr>
          <p:nvPr/>
        </p:nvSpPr>
        <p:spPr bwMode="gray">
          <a:xfrm>
            <a:off x="4648199" y="1126295"/>
            <a:ext cx="3463925" cy="2157151"/>
          </a:xfrm>
          <a:prstGeom prst="roundRect">
            <a:avLst>
              <a:gd name="adj" fmla="val 9616"/>
            </a:avLst>
          </a:prstGeom>
          <a:gradFill rotWithShape="1">
            <a:gsLst>
              <a:gs pos="0">
                <a:srgbClr val="DDDDDD">
                  <a:gamma/>
                  <a:tint val="28627"/>
                  <a:invGamma/>
                </a:srgbClr>
              </a:gs>
              <a:gs pos="100000">
                <a:srgbClr val="DDDDDD"/>
              </a:gs>
            </a:gsLst>
            <a:lin ang="5400000" scaled="1"/>
          </a:gradFill>
          <a:ln w="38100">
            <a:solidFill>
              <a:schemeClr val="accent2"/>
            </a:solidFill>
            <a:round/>
            <a:headEnd/>
            <a:tailEnd/>
          </a:ln>
          <a:effectLst>
            <a:outerShdw dist="35921" dir="2700000" algn="ctr" rotWithShape="0">
              <a:srgbClr val="000000"/>
            </a:outerShdw>
          </a:effectLst>
        </p:spPr>
        <p:txBody>
          <a:bodyPr wrap="none" anchor="ctr"/>
          <a:lstStyle/>
          <a:p>
            <a:endParaRPr lang="vi-VN"/>
          </a:p>
        </p:txBody>
      </p:sp>
      <p:sp>
        <p:nvSpPr>
          <p:cNvPr id="104454" name="AutoShape 6">
            <a:extLst>
              <a:ext uri="{FF2B5EF4-FFF2-40B4-BE49-F238E27FC236}">
                <a16:creationId xmlns:a16="http://schemas.microsoft.com/office/drawing/2014/main" id="{861BF8B3-B2DF-4454-93CF-6930FED51C92}"/>
              </a:ext>
            </a:extLst>
          </p:cNvPr>
          <p:cNvSpPr>
            <a:spLocks noChangeArrowheads="1"/>
          </p:cNvSpPr>
          <p:nvPr/>
        </p:nvSpPr>
        <p:spPr bwMode="gray">
          <a:xfrm>
            <a:off x="1022350" y="3429496"/>
            <a:ext cx="3473450" cy="2165040"/>
          </a:xfrm>
          <a:prstGeom prst="roundRect">
            <a:avLst>
              <a:gd name="adj" fmla="val 9616"/>
            </a:avLst>
          </a:prstGeom>
          <a:gradFill rotWithShape="1">
            <a:gsLst>
              <a:gs pos="0">
                <a:srgbClr val="DDDDDD">
                  <a:gamma/>
                  <a:tint val="28627"/>
                  <a:invGamma/>
                </a:srgbClr>
              </a:gs>
              <a:gs pos="100000">
                <a:srgbClr val="DDDDDD"/>
              </a:gs>
            </a:gsLst>
            <a:lin ang="5400000" scaled="1"/>
          </a:gradFill>
          <a:ln w="38100">
            <a:solidFill>
              <a:schemeClr val="hlink"/>
            </a:solidFill>
            <a:round/>
            <a:headEnd/>
            <a:tailEnd/>
          </a:ln>
          <a:effectLst>
            <a:outerShdw dist="35921" dir="2700000" algn="ctr" rotWithShape="0">
              <a:srgbClr val="000000"/>
            </a:outerShdw>
          </a:effectLst>
        </p:spPr>
        <p:txBody>
          <a:bodyPr wrap="none" anchor="ctr"/>
          <a:lstStyle/>
          <a:p>
            <a:endParaRPr lang="vi-VN"/>
          </a:p>
        </p:txBody>
      </p:sp>
      <p:sp>
        <p:nvSpPr>
          <p:cNvPr id="104455" name="AutoShape 7">
            <a:extLst>
              <a:ext uri="{FF2B5EF4-FFF2-40B4-BE49-F238E27FC236}">
                <a16:creationId xmlns:a16="http://schemas.microsoft.com/office/drawing/2014/main" id="{A8710D9F-AFC1-4F21-A583-C07583BD37C7}"/>
              </a:ext>
            </a:extLst>
          </p:cNvPr>
          <p:cNvSpPr>
            <a:spLocks noChangeArrowheads="1"/>
          </p:cNvSpPr>
          <p:nvPr/>
        </p:nvSpPr>
        <p:spPr bwMode="gray">
          <a:xfrm>
            <a:off x="4648200" y="3429496"/>
            <a:ext cx="3473450" cy="2165040"/>
          </a:xfrm>
          <a:prstGeom prst="roundRect">
            <a:avLst>
              <a:gd name="adj" fmla="val 9616"/>
            </a:avLst>
          </a:prstGeom>
          <a:gradFill rotWithShape="1">
            <a:gsLst>
              <a:gs pos="0">
                <a:srgbClr val="DDDDDD">
                  <a:gamma/>
                  <a:tint val="28627"/>
                  <a:invGamma/>
                </a:srgbClr>
              </a:gs>
              <a:gs pos="100000">
                <a:srgbClr val="DDDDDD"/>
              </a:gs>
            </a:gsLst>
            <a:lin ang="5400000" scaled="1"/>
          </a:gradFill>
          <a:ln w="38100">
            <a:solidFill>
              <a:schemeClr val="folHlink"/>
            </a:solidFill>
            <a:round/>
            <a:headEnd/>
            <a:tailEnd/>
          </a:ln>
          <a:effectLst>
            <a:outerShdw dist="35921" dir="2700000" algn="ctr" rotWithShape="0">
              <a:srgbClr val="000000"/>
            </a:outerShdw>
          </a:effectLst>
        </p:spPr>
        <p:txBody>
          <a:bodyPr wrap="none" anchor="ctr"/>
          <a:lstStyle/>
          <a:p>
            <a:endParaRPr lang="vi-VN"/>
          </a:p>
        </p:txBody>
      </p:sp>
      <p:sp>
        <p:nvSpPr>
          <p:cNvPr id="104457" name="AutoShape 9">
            <a:extLst>
              <a:ext uri="{FF2B5EF4-FFF2-40B4-BE49-F238E27FC236}">
                <a16:creationId xmlns:a16="http://schemas.microsoft.com/office/drawing/2014/main" id="{664A121A-8261-4365-A64D-3B0E1F431CC4}"/>
              </a:ext>
            </a:extLst>
          </p:cNvPr>
          <p:cNvSpPr>
            <a:spLocks noChangeArrowheads="1"/>
          </p:cNvSpPr>
          <p:nvPr/>
        </p:nvSpPr>
        <p:spPr bwMode="gray">
          <a:xfrm>
            <a:off x="5699720" y="2648702"/>
            <a:ext cx="1454473" cy="636332"/>
          </a:xfrm>
          <a:prstGeom prst="roundRect">
            <a:avLst>
              <a:gd name="adj" fmla="val 20903"/>
            </a:avLst>
          </a:prstGeom>
          <a:gradFill rotWithShape="1">
            <a:gsLst>
              <a:gs pos="0">
                <a:schemeClr val="accent2"/>
              </a:gs>
              <a:gs pos="100000">
                <a:schemeClr val="accent2">
                  <a:gamma/>
                  <a:shade val="66667"/>
                  <a:invGamma/>
                </a:schemeClr>
              </a:gs>
            </a:gsLst>
            <a:lin ang="5400000" scaled="1"/>
          </a:gradFill>
          <a:ln w="19050">
            <a:solidFill>
              <a:schemeClr val="accent2"/>
            </a:solidFill>
            <a:round/>
            <a:headEnd/>
            <a:tailEnd/>
          </a:ln>
          <a:effectLst>
            <a:outerShdw dist="25400" dir="5400000" algn="ctr" rotWithShape="0">
              <a:srgbClr val="000000">
                <a:alpha val="50000"/>
              </a:srgbClr>
            </a:outerShdw>
          </a:effectLst>
        </p:spPr>
        <p:txBody>
          <a:bodyPr wrap="none" anchor="ctr"/>
          <a:lstStyle/>
          <a:p>
            <a:endParaRPr lang="vi-VN"/>
          </a:p>
        </p:txBody>
      </p:sp>
      <p:sp>
        <p:nvSpPr>
          <p:cNvPr id="104458" name="AutoShape 10">
            <a:extLst>
              <a:ext uri="{FF2B5EF4-FFF2-40B4-BE49-F238E27FC236}">
                <a16:creationId xmlns:a16="http://schemas.microsoft.com/office/drawing/2014/main" id="{6D5B32E8-1F30-4AF3-B532-1DCDE88E2AF0}"/>
              </a:ext>
            </a:extLst>
          </p:cNvPr>
          <p:cNvSpPr>
            <a:spLocks noChangeArrowheads="1"/>
          </p:cNvSpPr>
          <p:nvPr/>
        </p:nvSpPr>
        <p:spPr bwMode="gray">
          <a:xfrm>
            <a:off x="2123728" y="4982090"/>
            <a:ext cx="1454473" cy="619205"/>
          </a:xfrm>
          <a:prstGeom prst="roundRect">
            <a:avLst>
              <a:gd name="adj" fmla="val 19773"/>
            </a:avLst>
          </a:prstGeom>
          <a:gradFill rotWithShape="1">
            <a:gsLst>
              <a:gs pos="0">
                <a:schemeClr val="hlink"/>
              </a:gs>
              <a:gs pos="100000">
                <a:schemeClr val="hlink">
                  <a:gamma/>
                  <a:shade val="66667"/>
                  <a:invGamma/>
                </a:schemeClr>
              </a:gs>
            </a:gsLst>
            <a:lin ang="5400000" scaled="1"/>
          </a:gradFill>
          <a:ln w="19050">
            <a:solidFill>
              <a:schemeClr val="hlink"/>
            </a:solidFill>
            <a:round/>
            <a:headEnd/>
            <a:tailEnd/>
          </a:ln>
          <a:effectLst>
            <a:outerShdw dist="25400" dir="5400000" algn="ctr" rotWithShape="0">
              <a:srgbClr val="000000">
                <a:alpha val="50000"/>
              </a:srgbClr>
            </a:outerShdw>
          </a:effectLst>
        </p:spPr>
        <p:txBody>
          <a:bodyPr wrap="none" anchor="ctr"/>
          <a:lstStyle/>
          <a:p>
            <a:endParaRPr lang="vi-VN"/>
          </a:p>
        </p:txBody>
      </p:sp>
      <p:sp>
        <p:nvSpPr>
          <p:cNvPr id="104459" name="AutoShape 11">
            <a:extLst>
              <a:ext uri="{FF2B5EF4-FFF2-40B4-BE49-F238E27FC236}">
                <a16:creationId xmlns:a16="http://schemas.microsoft.com/office/drawing/2014/main" id="{D55C205F-C0DE-412F-935B-9E2CF055926A}"/>
              </a:ext>
            </a:extLst>
          </p:cNvPr>
          <p:cNvSpPr>
            <a:spLocks noChangeArrowheads="1"/>
          </p:cNvSpPr>
          <p:nvPr/>
        </p:nvSpPr>
        <p:spPr bwMode="gray">
          <a:xfrm>
            <a:off x="5690195" y="4956045"/>
            <a:ext cx="1454473" cy="619205"/>
          </a:xfrm>
          <a:prstGeom prst="roundRect">
            <a:avLst>
              <a:gd name="adj" fmla="val 20903"/>
            </a:avLst>
          </a:prstGeom>
          <a:gradFill rotWithShape="1">
            <a:gsLst>
              <a:gs pos="0">
                <a:schemeClr val="folHlink"/>
              </a:gs>
              <a:gs pos="100000">
                <a:schemeClr val="folHlink">
                  <a:gamma/>
                  <a:shade val="66667"/>
                  <a:invGamma/>
                </a:schemeClr>
              </a:gs>
            </a:gsLst>
            <a:lin ang="5400000" scaled="1"/>
          </a:gradFill>
          <a:ln w="19050">
            <a:solidFill>
              <a:schemeClr val="folHlink"/>
            </a:solidFill>
            <a:round/>
            <a:headEnd/>
            <a:tailEnd/>
          </a:ln>
          <a:effectLst>
            <a:outerShdw dist="25400" dir="5400000" algn="ctr" rotWithShape="0">
              <a:srgbClr val="000000">
                <a:alpha val="50000"/>
              </a:srgbClr>
            </a:outerShdw>
          </a:effectLst>
        </p:spPr>
        <p:txBody>
          <a:bodyPr wrap="none" anchor="ctr"/>
          <a:lstStyle/>
          <a:p>
            <a:endParaRPr lang="vi-VN"/>
          </a:p>
        </p:txBody>
      </p:sp>
      <p:sp>
        <p:nvSpPr>
          <p:cNvPr id="104464" name="Text Box 16">
            <a:extLst>
              <a:ext uri="{FF2B5EF4-FFF2-40B4-BE49-F238E27FC236}">
                <a16:creationId xmlns:a16="http://schemas.microsoft.com/office/drawing/2014/main" id="{4D9D355A-A776-4ECD-BDDC-44A3514EEF4C}"/>
              </a:ext>
            </a:extLst>
          </p:cNvPr>
          <p:cNvSpPr txBox="1">
            <a:spLocks noChangeArrowheads="1"/>
          </p:cNvSpPr>
          <p:nvPr/>
        </p:nvSpPr>
        <p:spPr bwMode="gray">
          <a:xfrm>
            <a:off x="5717363" y="2785807"/>
            <a:ext cx="1370156" cy="369332"/>
          </a:xfrm>
          <a:prstGeom prst="rect">
            <a:avLst/>
          </a:prstGeom>
          <a:noFill/>
          <a:ln>
            <a:noFill/>
          </a:ln>
          <a:effectLst>
            <a:outerShdw dist="17961" dir="2700000" algn="ctr" rotWithShape="0">
              <a:srgbClr val="000000">
                <a:alpha val="50000"/>
              </a:srgbClr>
            </a:outerShdw>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p>
            <a:pPr algn="ctr">
              <a:spcBef>
                <a:spcPct val="50000"/>
              </a:spcBef>
            </a:pPr>
            <a:r>
              <a:rPr lang="en-US" altLang="vi-VN" b="1" dirty="0">
                <a:solidFill>
                  <a:srgbClr val="FFFFFF"/>
                </a:solidFill>
              </a:rPr>
              <a:t>Printer</a:t>
            </a:r>
          </a:p>
        </p:txBody>
      </p:sp>
      <p:pic>
        <p:nvPicPr>
          <p:cNvPr id="3" name="Hình ảnh 2">
            <a:extLst>
              <a:ext uri="{FF2B5EF4-FFF2-40B4-BE49-F238E27FC236}">
                <a16:creationId xmlns:a16="http://schemas.microsoft.com/office/drawing/2014/main" id="{4D73FAC3-0826-4846-BF11-D8D1F6D3DB6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2667" r="95167">
                        <a14:foregroundMark x1="6167" y1="32667" x2="7833" y2="46167"/>
                        <a14:foregroundMark x1="2167" y1="13833" x2="2667" y2="66833"/>
                        <a14:foregroundMark x1="2667" y1="66833" x2="2667" y2="66833"/>
                        <a14:foregroundMark x1="92667" y1="16500" x2="93333" y2="64500"/>
                        <a14:foregroundMark x1="95167" y1="60000" x2="91333" y2="66667"/>
                      </a14:backgroundRemoval>
                    </a14:imgEffect>
                  </a14:imgLayer>
                </a14:imgProps>
              </a:ext>
              <a:ext uri="{28A0092B-C50C-407E-A947-70E740481C1C}">
                <a14:useLocalDpi xmlns:a14="http://schemas.microsoft.com/office/drawing/2010/main" val="0"/>
              </a:ext>
            </a:extLst>
          </a:blip>
          <a:stretch>
            <a:fillRect/>
          </a:stretch>
        </p:blipFill>
        <p:spPr>
          <a:xfrm>
            <a:off x="1987583" y="1060607"/>
            <a:ext cx="1792329" cy="1792329"/>
          </a:xfrm>
          <a:prstGeom prst="rect">
            <a:avLst/>
          </a:prstGeom>
        </p:spPr>
      </p:pic>
      <p:sp>
        <p:nvSpPr>
          <p:cNvPr id="104465" name="Text Box 17">
            <a:extLst>
              <a:ext uri="{FF2B5EF4-FFF2-40B4-BE49-F238E27FC236}">
                <a16:creationId xmlns:a16="http://schemas.microsoft.com/office/drawing/2014/main" id="{11A2D7BC-CBD2-48DB-8CD5-AC8B6BDE034C}"/>
              </a:ext>
            </a:extLst>
          </p:cNvPr>
          <p:cNvSpPr txBox="1">
            <a:spLocks noChangeArrowheads="1"/>
          </p:cNvSpPr>
          <p:nvPr/>
        </p:nvSpPr>
        <p:spPr bwMode="gray">
          <a:xfrm>
            <a:off x="2135316" y="5087781"/>
            <a:ext cx="1441298" cy="369332"/>
          </a:xfrm>
          <a:prstGeom prst="rect">
            <a:avLst/>
          </a:prstGeom>
          <a:noFill/>
          <a:ln>
            <a:noFill/>
          </a:ln>
          <a:effectLst>
            <a:outerShdw dist="17961" dir="2700000" algn="ctr" rotWithShape="0">
              <a:srgbClr val="000000">
                <a:alpha val="50000"/>
              </a:srgbClr>
            </a:outerShdw>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p>
            <a:pPr algn="ctr">
              <a:spcBef>
                <a:spcPct val="50000"/>
              </a:spcBef>
            </a:pPr>
            <a:r>
              <a:rPr lang="en-US" altLang="vi-VN" b="1" dirty="0">
                <a:solidFill>
                  <a:srgbClr val="FFFFFF"/>
                </a:solidFill>
              </a:rPr>
              <a:t>Speaker</a:t>
            </a:r>
          </a:p>
        </p:txBody>
      </p:sp>
      <p:sp>
        <p:nvSpPr>
          <p:cNvPr id="104466" name="Text Box 18">
            <a:extLst>
              <a:ext uri="{FF2B5EF4-FFF2-40B4-BE49-F238E27FC236}">
                <a16:creationId xmlns:a16="http://schemas.microsoft.com/office/drawing/2014/main" id="{275BD452-F88C-455A-84F7-A7CA91704D4B}"/>
              </a:ext>
            </a:extLst>
          </p:cNvPr>
          <p:cNvSpPr txBox="1">
            <a:spLocks noChangeArrowheads="1"/>
          </p:cNvSpPr>
          <p:nvPr/>
        </p:nvSpPr>
        <p:spPr bwMode="gray">
          <a:xfrm>
            <a:off x="5657562" y="5061736"/>
            <a:ext cx="1496632" cy="369332"/>
          </a:xfrm>
          <a:prstGeom prst="rect">
            <a:avLst/>
          </a:prstGeom>
          <a:noFill/>
          <a:ln>
            <a:noFill/>
          </a:ln>
          <a:effectLst>
            <a:outerShdw dist="17961" dir="2700000" algn="ctr" rotWithShape="0">
              <a:srgbClr val="000000">
                <a:alpha val="50000"/>
              </a:srgbClr>
            </a:outerShdw>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p>
            <a:pPr algn="ctr">
              <a:spcBef>
                <a:spcPct val="50000"/>
              </a:spcBef>
            </a:pPr>
            <a:r>
              <a:rPr lang="en-US" altLang="vi-VN" b="1" dirty="0">
                <a:solidFill>
                  <a:srgbClr val="FFFFFF"/>
                </a:solidFill>
              </a:rPr>
              <a:t>Headphone</a:t>
            </a:r>
          </a:p>
        </p:txBody>
      </p:sp>
      <p:sp>
        <p:nvSpPr>
          <p:cNvPr id="24" name="Hình chữ nhật: Góc Tròn 23">
            <a:extLst>
              <a:ext uri="{FF2B5EF4-FFF2-40B4-BE49-F238E27FC236}">
                <a16:creationId xmlns:a16="http://schemas.microsoft.com/office/drawing/2014/main" id="{08930E7D-BF86-42F0-9716-E9CFA713E112}"/>
              </a:ext>
            </a:extLst>
          </p:cNvPr>
          <p:cNvSpPr/>
          <p:nvPr/>
        </p:nvSpPr>
        <p:spPr>
          <a:xfrm>
            <a:off x="7588100" y="6416670"/>
            <a:ext cx="1096244" cy="252690"/>
          </a:xfrm>
          <a:prstGeom prst="roundRect">
            <a:avLst/>
          </a:prstGeom>
          <a:solidFill>
            <a:srgbClr val="FAAC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5" name="Hình ảnh 24">
            <a:extLst>
              <a:ext uri="{FF2B5EF4-FFF2-40B4-BE49-F238E27FC236}">
                <a16:creationId xmlns:a16="http://schemas.microsoft.com/office/drawing/2014/main" id="{993E177F-B401-42FB-9F8D-F1A6B59A49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4368" y="5869306"/>
            <a:ext cx="1096244" cy="1094729"/>
          </a:xfrm>
          <a:prstGeom prst="rect">
            <a:avLst/>
          </a:prstGeom>
        </p:spPr>
      </p:pic>
      <p:sp>
        <p:nvSpPr>
          <p:cNvPr id="104456" name="AutoShape 8">
            <a:extLst>
              <a:ext uri="{FF2B5EF4-FFF2-40B4-BE49-F238E27FC236}">
                <a16:creationId xmlns:a16="http://schemas.microsoft.com/office/drawing/2014/main" id="{268730D3-0598-421C-8EA7-257586997775}"/>
              </a:ext>
            </a:extLst>
          </p:cNvPr>
          <p:cNvSpPr>
            <a:spLocks noChangeArrowheads="1"/>
          </p:cNvSpPr>
          <p:nvPr/>
        </p:nvSpPr>
        <p:spPr bwMode="gray">
          <a:xfrm>
            <a:off x="2185641" y="2648702"/>
            <a:ext cx="1454473" cy="636332"/>
          </a:xfrm>
          <a:prstGeom prst="roundRect">
            <a:avLst>
              <a:gd name="adj" fmla="val 19773"/>
            </a:avLst>
          </a:prstGeom>
          <a:gradFill rotWithShape="1">
            <a:gsLst>
              <a:gs pos="0">
                <a:schemeClr val="accent1"/>
              </a:gs>
              <a:gs pos="100000">
                <a:schemeClr val="accent1">
                  <a:gamma/>
                  <a:shade val="66667"/>
                  <a:invGamma/>
                </a:schemeClr>
              </a:gs>
            </a:gsLst>
            <a:lin ang="5400000" scaled="1"/>
          </a:gradFill>
          <a:ln w="19050">
            <a:solidFill>
              <a:schemeClr val="accent1"/>
            </a:solidFill>
            <a:round/>
            <a:headEnd/>
            <a:tailEnd/>
          </a:ln>
          <a:effectLst>
            <a:outerShdw dist="25400" dir="5400000" algn="ctr" rotWithShape="0">
              <a:srgbClr val="000000">
                <a:alpha val="50000"/>
              </a:srgbClr>
            </a:outerShdw>
          </a:effectLst>
        </p:spPr>
        <p:txBody>
          <a:bodyPr wrap="none" anchor="ctr"/>
          <a:lstStyle/>
          <a:p>
            <a:endParaRPr lang="vi-VN"/>
          </a:p>
        </p:txBody>
      </p:sp>
      <p:sp>
        <p:nvSpPr>
          <p:cNvPr id="104463" name="Text Box 15">
            <a:extLst>
              <a:ext uri="{FF2B5EF4-FFF2-40B4-BE49-F238E27FC236}">
                <a16:creationId xmlns:a16="http://schemas.microsoft.com/office/drawing/2014/main" id="{28094DCD-1D35-4989-AD70-386422DDAB35}"/>
              </a:ext>
            </a:extLst>
          </p:cNvPr>
          <p:cNvSpPr txBox="1">
            <a:spLocks noChangeArrowheads="1"/>
          </p:cNvSpPr>
          <p:nvPr/>
        </p:nvSpPr>
        <p:spPr bwMode="gray">
          <a:xfrm>
            <a:off x="2146953" y="2785807"/>
            <a:ext cx="1567774" cy="369332"/>
          </a:xfrm>
          <a:prstGeom prst="rect">
            <a:avLst/>
          </a:prstGeom>
          <a:noFill/>
          <a:ln>
            <a:noFill/>
          </a:ln>
          <a:effectLst>
            <a:outerShdw dist="17961" dir="2700000" algn="ctr" rotWithShape="0">
              <a:srgbClr val="000000">
                <a:alpha val="50000"/>
              </a:srgbClr>
            </a:outerShdw>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square">
            <a:spAutoFit/>
          </a:bodyPr>
          <a:lstStyle/>
          <a:p>
            <a:pPr algn="ctr">
              <a:spcBef>
                <a:spcPct val="50000"/>
              </a:spcBef>
            </a:pPr>
            <a:r>
              <a:rPr lang="en-US" altLang="vi-VN" b="1" dirty="0">
                <a:solidFill>
                  <a:srgbClr val="FFFFFF"/>
                </a:solidFill>
              </a:rPr>
              <a:t>Monitor</a:t>
            </a:r>
          </a:p>
        </p:txBody>
      </p:sp>
      <p:pic>
        <p:nvPicPr>
          <p:cNvPr id="5" name="Hình ảnh 4">
            <a:extLst>
              <a:ext uri="{FF2B5EF4-FFF2-40B4-BE49-F238E27FC236}">
                <a16:creationId xmlns:a16="http://schemas.microsoft.com/office/drawing/2014/main" id="{7C270616-CAC3-43C1-A7D5-B3DB65CC392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6000" r="95000">
                        <a14:foregroundMark x1="13667" y1="34000" x2="11667" y2="53000"/>
                        <a14:foregroundMark x1="11667" y1="53000" x2="15667" y2="69333"/>
                        <a14:foregroundMark x1="15667" y1="69333" x2="16333" y2="70000"/>
                        <a14:foregroundMark x1="10333" y1="77667" x2="28000" y2="77667"/>
                        <a14:foregroundMark x1="28000" y1="77667" x2="39667" y2="81667"/>
                        <a14:foregroundMark x1="6000" y1="77667" x2="14000" y2="79000"/>
                        <a14:foregroundMark x1="88667" y1="33667" x2="90000" y2="45000"/>
                        <a14:foregroundMark x1="92667" y1="27333" x2="95000" y2="51333"/>
                        <a14:foregroundMark x1="9667" y1="26333" x2="13000" y2="27333"/>
                        <a14:foregroundMark x1="8667" y1="24333" x2="13000" y2="29667"/>
                        <a14:foregroundMark x1="6333" y1="24667" x2="10000" y2="27000"/>
                      </a14:backgroundRemoval>
                    </a14:imgEffect>
                  </a14:imgLayer>
                </a14:imgProps>
              </a:ext>
              <a:ext uri="{28A0092B-C50C-407E-A947-70E740481C1C}">
                <a14:useLocalDpi xmlns:a14="http://schemas.microsoft.com/office/drawing/2010/main" val="0"/>
              </a:ext>
            </a:extLst>
          </a:blip>
          <a:stretch>
            <a:fillRect/>
          </a:stretch>
        </p:blipFill>
        <p:spPr>
          <a:xfrm>
            <a:off x="5483996" y="1073523"/>
            <a:ext cx="1792329" cy="1792329"/>
          </a:xfrm>
          <a:prstGeom prst="rect">
            <a:avLst/>
          </a:prstGeom>
        </p:spPr>
      </p:pic>
      <p:pic>
        <p:nvPicPr>
          <p:cNvPr id="7" name="Hình ảnh 6">
            <a:extLst>
              <a:ext uri="{FF2B5EF4-FFF2-40B4-BE49-F238E27FC236}">
                <a16:creationId xmlns:a16="http://schemas.microsoft.com/office/drawing/2014/main" id="{282565BE-26CC-43D4-BB7B-59F632FFF4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8997" y="3437638"/>
            <a:ext cx="2588205" cy="1624098"/>
          </a:xfrm>
          <a:prstGeom prst="rect">
            <a:avLst/>
          </a:prstGeom>
        </p:spPr>
      </p:pic>
      <p:pic>
        <p:nvPicPr>
          <p:cNvPr id="9" name="Hình ảnh 8">
            <a:extLst>
              <a:ext uri="{FF2B5EF4-FFF2-40B4-BE49-F238E27FC236}">
                <a16:creationId xmlns:a16="http://schemas.microsoft.com/office/drawing/2014/main" id="{540240F3-D46B-453D-8452-48DC2D3A11E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6100" b="90000" l="10000" r="90000">
                        <a14:foregroundMark x1="36500" y1="9600" x2="57800" y2="10700"/>
                        <a14:foregroundMark x1="54800" y1="6100" x2="47400" y2="6300"/>
                      </a14:backgroundRemoval>
                    </a14:imgEffect>
                  </a14:imgLayer>
                </a14:imgProps>
              </a:ext>
              <a:ext uri="{28A0092B-C50C-407E-A947-70E740481C1C}">
                <a14:useLocalDpi xmlns:a14="http://schemas.microsoft.com/office/drawing/2010/main" val="0"/>
              </a:ext>
            </a:extLst>
          </a:blip>
          <a:stretch>
            <a:fillRect/>
          </a:stretch>
        </p:blipFill>
        <p:spPr>
          <a:xfrm>
            <a:off x="5453313" y="3383840"/>
            <a:ext cx="1947286" cy="1767656"/>
          </a:xfrm>
          <a:prstGeom prst="rect">
            <a:avLst/>
          </a:prstGeom>
        </p:spPr>
      </p:pic>
    </p:spTree>
    <p:extLst>
      <p:ext uri="{BB962C8B-B14F-4D97-AF65-F5344CB8AC3E}">
        <p14:creationId xmlns:p14="http://schemas.microsoft.com/office/powerpoint/2010/main" val="37562073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4450"/>
                                        </p:tgtEl>
                                        <p:attrNameLst>
                                          <p:attrName>style.visibility</p:attrName>
                                        </p:attrNameLst>
                                      </p:cBhvr>
                                      <p:to>
                                        <p:strVal val="visible"/>
                                      </p:to>
                                    </p:set>
                                    <p:anim calcmode="lin" valueType="num">
                                      <p:cBhvr>
                                        <p:cTn id="7" dur="500" fill="hold"/>
                                        <p:tgtEl>
                                          <p:spTgt spid="104450"/>
                                        </p:tgtEl>
                                        <p:attrNameLst>
                                          <p:attrName>ppt_w</p:attrName>
                                        </p:attrNameLst>
                                      </p:cBhvr>
                                      <p:tavLst>
                                        <p:tav tm="0">
                                          <p:val>
                                            <p:fltVal val="0"/>
                                          </p:val>
                                        </p:tav>
                                        <p:tav tm="100000">
                                          <p:val>
                                            <p:strVal val="#ppt_w"/>
                                          </p:val>
                                        </p:tav>
                                      </p:tavLst>
                                    </p:anim>
                                    <p:anim calcmode="lin" valueType="num">
                                      <p:cBhvr>
                                        <p:cTn id="8" dur="500" fill="hold"/>
                                        <p:tgtEl>
                                          <p:spTgt spid="104450"/>
                                        </p:tgtEl>
                                        <p:attrNameLst>
                                          <p:attrName>ppt_h</p:attrName>
                                        </p:attrNameLst>
                                      </p:cBhvr>
                                      <p:tavLst>
                                        <p:tav tm="0">
                                          <p:val>
                                            <p:fltVal val="0"/>
                                          </p:val>
                                        </p:tav>
                                        <p:tav tm="100000">
                                          <p:val>
                                            <p:strVal val="#ppt_h"/>
                                          </p:val>
                                        </p:tav>
                                      </p:tavLst>
                                    </p:anim>
                                    <p:animEffect transition="in" filter="fade">
                                      <p:cBhvr>
                                        <p:cTn id="9" dur="500"/>
                                        <p:tgtEl>
                                          <p:spTgt spid="104450"/>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04463"/>
                                        </p:tgtEl>
                                        <p:attrNameLst>
                                          <p:attrName>style.visibility</p:attrName>
                                        </p:attrNameLst>
                                      </p:cBhvr>
                                      <p:to>
                                        <p:strVal val="visible"/>
                                      </p:to>
                                    </p:set>
                                    <p:anim calcmode="lin" valueType="num">
                                      <p:cBhvr>
                                        <p:cTn id="17" dur="500" fill="hold"/>
                                        <p:tgtEl>
                                          <p:spTgt spid="104463"/>
                                        </p:tgtEl>
                                        <p:attrNameLst>
                                          <p:attrName>ppt_w</p:attrName>
                                        </p:attrNameLst>
                                      </p:cBhvr>
                                      <p:tavLst>
                                        <p:tav tm="0">
                                          <p:val>
                                            <p:fltVal val="0"/>
                                          </p:val>
                                        </p:tav>
                                        <p:tav tm="100000">
                                          <p:val>
                                            <p:strVal val="#ppt_w"/>
                                          </p:val>
                                        </p:tav>
                                      </p:tavLst>
                                    </p:anim>
                                    <p:anim calcmode="lin" valueType="num">
                                      <p:cBhvr>
                                        <p:cTn id="18" dur="500" fill="hold"/>
                                        <p:tgtEl>
                                          <p:spTgt spid="104463"/>
                                        </p:tgtEl>
                                        <p:attrNameLst>
                                          <p:attrName>ppt_h</p:attrName>
                                        </p:attrNameLst>
                                      </p:cBhvr>
                                      <p:tavLst>
                                        <p:tav tm="0">
                                          <p:val>
                                            <p:fltVal val="0"/>
                                          </p:val>
                                        </p:tav>
                                        <p:tav tm="100000">
                                          <p:val>
                                            <p:strVal val="#ppt_h"/>
                                          </p:val>
                                        </p:tav>
                                      </p:tavLst>
                                    </p:anim>
                                    <p:animEffect transition="in" filter="fade">
                                      <p:cBhvr>
                                        <p:cTn id="19" dur="500"/>
                                        <p:tgtEl>
                                          <p:spTgt spid="104463"/>
                                        </p:tgtEl>
                                      </p:cBhvr>
                                    </p:animEffect>
                                  </p:childTnLst>
                                </p:cTn>
                              </p:par>
                              <p:par>
                                <p:cTn id="20" presetID="53" presetClass="entr" presetSubtype="16"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04464"/>
                                        </p:tgtEl>
                                        <p:attrNameLst>
                                          <p:attrName>style.visibility</p:attrName>
                                        </p:attrNameLst>
                                      </p:cBhvr>
                                      <p:to>
                                        <p:strVal val="visible"/>
                                      </p:to>
                                    </p:set>
                                    <p:anim calcmode="lin" valueType="num">
                                      <p:cBhvr>
                                        <p:cTn id="27" dur="500" fill="hold"/>
                                        <p:tgtEl>
                                          <p:spTgt spid="104464"/>
                                        </p:tgtEl>
                                        <p:attrNameLst>
                                          <p:attrName>ppt_w</p:attrName>
                                        </p:attrNameLst>
                                      </p:cBhvr>
                                      <p:tavLst>
                                        <p:tav tm="0">
                                          <p:val>
                                            <p:fltVal val="0"/>
                                          </p:val>
                                        </p:tav>
                                        <p:tav tm="100000">
                                          <p:val>
                                            <p:strVal val="#ppt_w"/>
                                          </p:val>
                                        </p:tav>
                                      </p:tavLst>
                                    </p:anim>
                                    <p:anim calcmode="lin" valueType="num">
                                      <p:cBhvr>
                                        <p:cTn id="28" dur="500" fill="hold"/>
                                        <p:tgtEl>
                                          <p:spTgt spid="104464"/>
                                        </p:tgtEl>
                                        <p:attrNameLst>
                                          <p:attrName>ppt_h</p:attrName>
                                        </p:attrNameLst>
                                      </p:cBhvr>
                                      <p:tavLst>
                                        <p:tav tm="0">
                                          <p:val>
                                            <p:fltVal val="0"/>
                                          </p:val>
                                        </p:tav>
                                        <p:tav tm="100000">
                                          <p:val>
                                            <p:strVal val="#ppt_h"/>
                                          </p:val>
                                        </p:tav>
                                      </p:tavLst>
                                    </p:anim>
                                    <p:animEffect transition="in" filter="fade">
                                      <p:cBhvr>
                                        <p:cTn id="29" dur="500"/>
                                        <p:tgtEl>
                                          <p:spTgt spid="104464"/>
                                        </p:tgtEl>
                                      </p:cBhvr>
                                    </p:animEffect>
                                  </p:childTnLst>
                                </p:cTn>
                              </p:par>
                              <p:par>
                                <p:cTn id="30" presetID="53" presetClass="entr" presetSubtype="16"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04466"/>
                                        </p:tgtEl>
                                        <p:attrNameLst>
                                          <p:attrName>style.visibility</p:attrName>
                                        </p:attrNameLst>
                                      </p:cBhvr>
                                      <p:to>
                                        <p:strVal val="visible"/>
                                      </p:to>
                                    </p:set>
                                    <p:anim calcmode="lin" valueType="num">
                                      <p:cBhvr>
                                        <p:cTn id="37" dur="500" fill="hold"/>
                                        <p:tgtEl>
                                          <p:spTgt spid="104466"/>
                                        </p:tgtEl>
                                        <p:attrNameLst>
                                          <p:attrName>ppt_w</p:attrName>
                                        </p:attrNameLst>
                                      </p:cBhvr>
                                      <p:tavLst>
                                        <p:tav tm="0">
                                          <p:val>
                                            <p:fltVal val="0"/>
                                          </p:val>
                                        </p:tav>
                                        <p:tav tm="100000">
                                          <p:val>
                                            <p:strVal val="#ppt_w"/>
                                          </p:val>
                                        </p:tav>
                                      </p:tavLst>
                                    </p:anim>
                                    <p:anim calcmode="lin" valueType="num">
                                      <p:cBhvr>
                                        <p:cTn id="38" dur="500" fill="hold"/>
                                        <p:tgtEl>
                                          <p:spTgt spid="104466"/>
                                        </p:tgtEl>
                                        <p:attrNameLst>
                                          <p:attrName>ppt_h</p:attrName>
                                        </p:attrNameLst>
                                      </p:cBhvr>
                                      <p:tavLst>
                                        <p:tav tm="0">
                                          <p:val>
                                            <p:fltVal val="0"/>
                                          </p:val>
                                        </p:tav>
                                        <p:tav tm="100000">
                                          <p:val>
                                            <p:strVal val="#ppt_h"/>
                                          </p:val>
                                        </p:tav>
                                      </p:tavLst>
                                    </p:anim>
                                    <p:animEffect transition="in" filter="fade">
                                      <p:cBhvr>
                                        <p:cTn id="39" dur="500"/>
                                        <p:tgtEl>
                                          <p:spTgt spid="104466"/>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4465"/>
                                        </p:tgtEl>
                                        <p:attrNameLst>
                                          <p:attrName>style.visibility</p:attrName>
                                        </p:attrNameLst>
                                      </p:cBhvr>
                                      <p:to>
                                        <p:strVal val="visible"/>
                                      </p:to>
                                    </p:set>
                                    <p:anim calcmode="lin" valueType="num">
                                      <p:cBhvr>
                                        <p:cTn id="42" dur="500" fill="hold"/>
                                        <p:tgtEl>
                                          <p:spTgt spid="104465"/>
                                        </p:tgtEl>
                                        <p:attrNameLst>
                                          <p:attrName>ppt_w</p:attrName>
                                        </p:attrNameLst>
                                      </p:cBhvr>
                                      <p:tavLst>
                                        <p:tav tm="0">
                                          <p:val>
                                            <p:fltVal val="0"/>
                                          </p:val>
                                        </p:tav>
                                        <p:tav tm="100000">
                                          <p:val>
                                            <p:strVal val="#ppt_w"/>
                                          </p:val>
                                        </p:tav>
                                      </p:tavLst>
                                    </p:anim>
                                    <p:anim calcmode="lin" valueType="num">
                                      <p:cBhvr>
                                        <p:cTn id="43" dur="500" fill="hold"/>
                                        <p:tgtEl>
                                          <p:spTgt spid="104465"/>
                                        </p:tgtEl>
                                        <p:attrNameLst>
                                          <p:attrName>ppt_h</p:attrName>
                                        </p:attrNameLst>
                                      </p:cBhvr>
                                      <p:tavLst>
                                        <p:tav tm="0">
                                          <p:val>
                                            <p:fltVal val="0"/>
                                          </p:val>
                                        </p:tav>
                                        <p:tav tm="100000">
                                          <p:val>
                                            <p:strVal val="#ppt_h"/>
                                          </p:val>
                                        </p:tav>
                                      </p:tavLst>
                                    </p:anim>
                                    <p:animEffect transition="in" filter="fade">
                                      <p:cBhvr>
                                        <p:cTn id="44" dur="500"/>
                                        <p:tgtEl>
                                          <p:spTgt spid="104465"/>
                                        </p:tgtEl>
                                      </p:cBhvr>
                                    </p:animEffect>
                                  </p:childTnLst>
                                </p:cTn>
                              </p:par>
                              <p:par>
                                <p:cTn id="45" presetID="53" presetClass="entr" presetSubtype="16"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Effect transition="in" filter="fade">
                                      <p:cBhvr>
                                        <p:cTn id="4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 grpId="0"/>
      <p:bldP spid="104464" grpId="0"/>
      <p:bldP spid="104465" grpId="0"/>
      <p:bldP spid="104466" grpId="0"/>
      <p:bldP spid="104463" grpId="0"/>
    </p:bldLst>
  </p:timing>
</p:sld>
</file>

<file path=ppt/theme/theme1.xml><?xml version="1.0" encoding="utf-8"?>
<a:theme xmlns:a="http://schemas.openxmlformats.org/drawingml/2006/main" name="Default Design">
  <a:themeElements>
    <a:clrScheme name="Default Design 1">
      <a:dk1>
        <a:srgbClr val="2D2015"/>
      </a:dk1>
      <a:lt1>
        <a:srgbClr val="FFFFCC"/>
      </a:lt1>
      <a:dk2>
        <a:srgbClr val="FBB505"/>
      </a:dk2>
      <a:lt2>
        <a:srgbClr val="C63A3A"/>
      </a:lt2>
      <a:accent1>
        <a:srgbClr val="3693BC"/>
      </a:accent1>
      <a:accent2>
        <a:srgbClr val="AF62BE"/>
      </a:accent2>
      <a:accent3>
        <a:srgbClr val="FDD7AA"/>
      </a:accent3>
      <a:accent4>
        <a:srgbClr val="DADAAE"/>
      </a:accent4>
      <a:accent5>
        <a:srgbClr val="AEC8DA"/>
      </a:accent5>
      <a:accent6>
        <a:srgbClr val="9E58AC"/>
      </a:accent6>
      <a:hlink>
        <a:srgbClr val="F88302"/>
      </a:hlink>
      <a:folHlink>
        <a:srgbClr val="71C15B"/>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2D2015"/>
        </a:dk1>
        <a:lt1>
          <a:srgbClr val="FFFFCC"/>
        </a:lt1>
        <a:dk2>
          <a:srgbClr val="FBB505"/>
        </a:dk2>
        <a:lt2>
          <a:srgbClr val="C63A3A"/>
        </a:lt2>
        <a:accent1>
          <a:srgbClr val="3693BC"/>
        </a:accent1>
        <a:accent2>
          <a:srgbClr val="AF62BE"/>
        </a:accent2>
        <a:accent3>
          <a:srgbClr val="FDD7AA"/>
        </a:accent3>
        <a:accent4>
          <a:srgbClr val="DADAAE"/>
        </a:accent4>
        <a:accent5>
          <a:srgbClr val="AEC8DA"/>
        </a:accent5>
        <a:accent6>
          <a:srgbClr val="9E58AC"/>
        </a:accent6>
        <a:hlink>
          <a:srgbClr val="F88302"/>
        </a:hlink>
        <a:folHlink>
          <a:srgbClr val="71C15B"/>
        </a:folHlink>
      </a:clrScheme>
      <a:clrMap bg1="dk2" tx1="lt1" bg2="dk1" tx2="lt2" accent1="accent1" accent2="accent2" accent3="accent3" accent4="accent4" accent5="accent5" accent6="accent6" hlink="hlink" folHlink="folHlink"/>
    </a:extraClrScheme>
    <a:extraClrScheme>
      <a:clrScheme name="Default Design 2">
        <a:dk1>
          <a:srgbClr val="2D2015"/>
        </a:dk1>
        <a:lt1>
          <a:srgbClr val="CCFFFF"/>
        </a:lt1>
        <a:dk2>
          <a:srgbClr val="73C8FD"/>
        </a:dk2>
        <a:lt2>
          <a:srgbClr val="6D409A"/>
        </a:lt2>
        <a:accent1>
          <a:srgbClr val="C76F91"/>
        </a:accent1>
        <a:accent2>
          <a:srgbClr val="73C620"/>
        </a:accent2>
        <a:accent3>
          <a:srgbClr val="BCE0FE"/>
        </a:accent3>
        <a:accent4>
          <a:srgbClr val="AEDADA"/>
        </a:accent4>
        <a:accent5>
          <a:srgbClr val="E0BBC7"/>
        </a:accent5>
        <a:accent6>
          <a:srgbClr val="68B31C"/>
        </a:accent6>
        <a:hlink>
          <a:srgbClr val="27A4F1"/>
        </a:hlink>
        <a:folHlink>
          <a:srgbClr val="BD8C43"/>
        </a:folHlink>
      </a:clrScheme>
      <a:clrMap bg1="dk2" tx1="lt1" bg2="dk1" tx2="lt2" accent1="accent1" accent2="accent2" accent3="accent3" accent4="accent4" accent5="accent5" accent6="accent6" hlink="hlink" folHlink="folHlink"/>
    </a:extraClrScheme>
    <a:extraClrScheme>
      <a:clrScheme name="Default Design 3">
        <a:dk1>
          <a:srgbClr val="2D2015"/>
        </a:dk1>
        <a:lt1>
          <a:srgbClr val="CCFFCC"/>
        </a:lt1>
        <a:dk2>
          <a:srgbClr val="8AD428"/>
        </a:dk2>
        <a:lt2>
          <a:srgbClr val="3DA58C"/>
        </a:lt2>
        <a:accent1>
          <a:srgbClr val="C88740"/>
        </a:accent1>
        <a:accent2>
          <a:srgbClr val="9C5ACE"/>
        </a:accent2>
        <a:accent3>
          <a:srgbClr val="C4E6AC"/>
        </a:accent3>
        <a:accent4>
          <a:srgbClr val="AEDAAE"/>
        </a:accent4>
        <a:accent5>
          <a:srgbClr val="E0C3AF"/>
        </a:accent5>
        <a:accent6>
          <a:srgbClr val="8D51BA"/>
        </a:accent6>
        <a:hlink>
          <a:srgbClr val="49BE0E"/>
        </a:hlink>
        <a:folHlink>
          <a:srgbClr val="4597DB"/>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ủ đề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ủ đề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553TGp_computer_dark_ani</Template>
  <TotalTime>596</TotalTime>
  <Words>326</Words>
  <Application>Microsoft Office PowerPoint</Application>
  <PresentationFormat>Trình chiếu Trên màn hình (4:3)</PresentationFormat>
  <Paragraphs>48</Paragraphs>
  <Slides>11</Slides>
  <Notes>6</Notes>
  <HiddenSlides>0</HiddenSlides>
  <MMClips>0</MMClips>
  <ScaleCrop>false</ScaleCrop>
  <HeadingPairs>
    <vt:vector size="6" baseType="variant">
      <vt:variant>
        <vt:lpstr>Phông được Dùng</vt:lpstr>
      </vt:variant>
      <vt:variant>
        <vt:i4>4</vt:i4>
      </vt:variant>
      <vt:variant>
        <vt:lpstr>Chủ đề</vt:lpstr>
      </vt:variant>
      <vt:variant>
        <vt:i4>1</vt:i4>
      </vt:variant>
      <vt:variant>
        <vt:lpstr>Tiêu đề Bản chiếu</vt:lpstr>
      </vt:variant>
      <vt:variant>
        <vt:i4>11</vt:i4>
      </vt:variant>
    </vt:vector>
  </HeadingPairs>
  <TitlesOfParts>
    <vt:vector size="16" baseType="lpstr">
      <vt:lpstr>Arial</vt:lpstr>
      <vt:lpstr>Arial Black</vt:lpstr>
      <vt:lpstr>Cooper Black</vt:lpstr>
      <vt:lpstr>Times New Roman</vt:lpstr>
      <vt:lpstr>Default Design</vt:lpstr>
      <vt:lpstr>Bản trình bày PowerPoint</vt:lpstr>
      <vt:lpstr>1. What is a computer?</vt:lpstr>
      <vt:lpstr>2. CPU</vt:lpstr>
      <vt:lpstr>3. Internal memory</vt:lpstr>
      <vt:lpstr>4. Storage devices</vt:lpstr>
      <vt:lpstr>4. External memory</vt:lpstr>
      <vt:lpstr>5. Input Devices</vt:lpstr>
      <vt:lpstr>5. Iutput Devices</vt:lpstr>
      <vt:lpstr>6. Output Devices</vt:lpstr>
      <vt:lpstr>6. Output Devices</vt:lpstr>
      <vt:lpstr>Bản trình bày PowerPoint</vt:lpstr>
    </vt:vector>
  </TitlesOfParts>
  <Company>Guild Design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Him_Dev</dc:creator>
  <cp:lastModifiedBy>Him_Dev</cp:lastModifiedBy>
  <cp:revision>22</cp:revision>
  <dcterms:created xsi:type="dcterms:W3CDTF">2019-10-01T03:15:50Z</dcterms:created>
  <dcterms:modified xsi:type="dcterms:W3CDTF">2019-10-01T14:22:16Z</dcterms:modified>
</cp:coreProperties>
</file>